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E_FD534E87.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97" r:id="rId5"/>
    <p:sldMasterId id="2147483684" r:id="rId6"/>
    <p:sldMasterId id="2147483686" r:id="rId7"/>
  </p:sldMasterIdLst>
  <p:notesMasterIdLst>
    <p:notesMasterId r:id="rId19"/>
  </p:notesMasterIdLst>
  <p:sldIdLst>
    <p:sldId id="257" r:id="rId8"/>
    <p:sldId id="256" r:id="rId9"/>
    <p:sldId id="272" r:id="rId10"/>
    <p:sldId id="266" r:id="rId11"/>
    <p:sldId id="265" r:id="rId12"/>
    <p:sldId id="263" r:id="rId13"/>
    <p:sldId id="267" r:id="rId14"/>
    <p:sldId id="268" r:id="rId15"/>
    <p:sldId id="269" r:id="rId16"/>
    <p:sldId id="270"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3FB2F-6D5D-6172-492F-01E0F0DEAE5F}" name="Marine IEECP" initials="MI" userId="Marine IEECP" providerId="None"/>
  <p188:author id="{D0975C51-EE73-D693-17BE-2DB23D753E0D}" name="Florine Serrault" initials="FS" userId="S::florine.serrault@fedarene.org::5f968a69-4116-41be-8bcb-48a5abdaf467" providerId="AD"/>
  <p188:author id="{2DE2F963-0A6F-A28D-D9A8-217DDA224AC1}" name="Roberta D'Angiolella" initials="RD" userId="Roberta D'Angiolel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BA243-CEC7-4C88-A068-C6C7BD28B41D}" v="49" dt="2024-06-06T08:27:55.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48"/>
  </p:normalViewPr>
  <p:slideViewPr>
    <p:cSldViewPr snapToGrid="0">
      <p:cViewPr varScale="1">
        <p:scale>
          <a:sx n="60" d="100"/>
          <a:sy n="60" d="100"/>
        </p:scale>
        <p:origin x="9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ne Serrault" userId="5f968a69-4116-41be-8bcb-48a5abdaf467" providerId="ADAL" clId="{365BA243-CEC7-4C88-A068-C6C7BD28B41D}"/>
    <pc:docChg chg="undo custSel addSld delSld modSld sldOrd">
      <pc:chgData name="Florine Serrault" userId="5f968a69-4116-41be-8bcb-48a5abdaf467" providerId="ADAL" clId="{365BA243-CEC7-4C88-A068-C6C7BD28B41D}" dt="2024-06-06T08:33:30.972" v="2805" actId="404"/>
      <pc:docMkLst>
        <pc:docMk/>
      </pc:docMkLst>
      <pc:sldChg chg="addSp delSp modSp mod ord">
        <pc:chgData name="Florine Serrault" userId="5f968a69-4116-41be-8bcb-48a5abdaf467" providerId="ADAL" clId="{365BA243-CEC7-4C88-A068-C6C7BD28B41D}" dt="2024-06-06T08:33:30.972" v="2805" actId="404"/>
        <pc:sldMkLst>
          <pc:docMk/>
          <pc:sldMk cId="1206391813" sldId="257"/>
        </pc:sldMkLst>
        <pc:spChg chg="del mod">
          <ac:chgData name="Florine Serrault" userId="5f968a69-4116-41be-8bcb-48a5abdaf467" providerId="ADAL" clId="{365BA243-CEC7-4C88-A068-C6C7BD28B41D}" dt="2024-06-06T08:25:40.449" v="2690" actId="478"/>
          <ac:spMkLst>
            <pc:docMk/>
            <pc:sldMk cId="1206391813" sldId="257"/>
            <ac:spMk id="2" creationId="{F0FAEF4E-4FBE-AD20-2A1D-5A724838A8AE}"/>
          </ac:spMkLst>
        </pc:spChg>
        <pc:spChg chg="del mod">
          <ac:chgData name="Florine Serrault" userId="5f968a69-4116-41be-8bcb-48a5abdaf467" providerId="ADAL" clId="{365BA243-CEC7-4C88-A068-C6C7BD28B41D}" dt="2024-06-06T08:25:32.696" v="2688" actId="478"/>
          <ac:spMkLst>
            <pc:docMk/>
            <pc:sldMk cId="1206391813" sldId="257"/>
            <ac:spMk id="3" creationId="{75EFAA29-BD41-8075-C5B4-3DD77F3F9FC5}"/>
          </ac:spMkLst>
        </pc:spChg>
        <pc:spChg chg="add del mod">
          <ac:chgData name="Florine Serrault" userId="5f968a69-4116-41be-8bcb-48a5abdaf467" providerId="ADAL" clId="{365BA243-CEC7-4C88-A068-C6C7BD28B41D}" dt="2024-06-06T08:25:35.136" v="2689" actId="478"/>
          <ac:spMkLst>
            <pc:docMk/>
            <pc:sldMk cId="1206391813" sldId="257"/>
            <ac:spMk id="5" creationId="{461B9B54-4F4C-961F-4854-1CB8A28BF2CF}"/>
          </ac:spMkLst>
        </pc:spChg>
        <pc:spChg chg="add del mod">
          <ac:chgData name="Florine Serrault" userId="5f968a69-4116-41be-8bcb-48a5abdaf467" providerId="ADAL" clId="{365BA243-CEC7-4C88-A068-C6C7BD28B41D}" dt="2024-06-06T08:26:30.718" v="2719" actId="478"/>
          <ac:spMkLst>
            <pc:docMk/>
            <pc:sldMk cId="1206391813" sldId="257"/>
            <ac:spMk id="7" creationId="{7EAB43F5-2643-C452-3EF0-4B882275DC4C}"/>
          </ac:spMkLst>
        </pc:spChg>
        <pc:spChg chg="add mod">
          <ac:chgData name="Florine Serrault" userId="5f968a69-4116-41be-8bcb-48a5abdaf467" providerId="ADAL" clId="{365BA243-CEC7-4C88-A068-C6C7BD28B41D}" dt="2024-06-06T08:33:30.972" v="2805" actId="404"/>
          <ac:spMkLst>
            <pc:docMk/>
            <pc:sldMk cId="1206391813" sldId="257"/>
            <ac:spMk id="10" creationId="{D8E61CF5-FE0B-6A57-FA71-0C05A06654D7}"/>
          </ac:spMkLst>
        </pc:spChg>
        <pc:picChg chg="del">
          <ac:chgData name="Florine Serrault" userId="5f968a69-4116-41be-8bcb-48a5abdaf467" providerId="ADAL" clId="{365BA243-CEC7-4C88-A068-C6C7BD28B41D}" dt="2024-06-05T11:57:46.915" v="1897" actId="478"/>
          <ac:picMkLst>
            <pc:docMk/>
            <pc:sldMk cId="1206391813" sldId="257"/>
            <ac:picMk id="5" creationId="{8826F089-8FF4-1686-E92B-BD27967FC704}"/>
          </ac:picMkLst>
        </pc:picChg>
        <pc:picChg chg="del">
          <ac:chgData name="Florine Serrault" userId="5f968a69-4116-41be-8bcb-48a5abdaf467" providerId="ADAL" clId="{365BA243-CEC7-4C88-A068-C6C7BD28B41D}" dt="2024-06-05T11:57:48.603" v="1899" actId="478"/>
          <ac:picMkLst>
            <pc:docMk/>
            <pc:sldMk cId="1206391813" sldId="257"/>
            <ac:picMk id="6" creationId="{4B52B937-5E7F-C85E-F407-8B10BD8B1F53}"/>
          </ac:picMkLst>
        </pc:picChg>
        <pc:picChg chg="del">
          <ac:chgData name="Florine Serrault" userId="5f968a69-4116-41be-8bcb-48a5abdaf467" providerId="ADAL" clId="{365BA243-CEC7-4C88-A068-C6C7BD28B41D}" dt="2024-06-05T11:57:47.809" v="1898" actId="478"/>
          <ac:picMkLst>
            <pc:docMk/>
            <pc:sldMk cId="1206391813" sldId="257"/>
            <ac:picMk id="7" creationId="{482A03E2-469C-6312-44FC-B37E9FA3C89A}"/>
          </ac:picMkLst>
        </pc:picChg>
        <pc:picChg chg="add mod">
          <ac:chgData name="Florine Serrault" userId="5f968a69-4116-41be-8bcb-48a5abdaf467" providerId="ADAL" clId="{365BA243-CEC7-4C88-A068-C6C7BD28B41D}" dt="2024-06-06T08:26:35.640" v="2720" actId="1076"/>
          <ac:picMkLst>
            <pc:docMk/>
            <pc:sldMk cId="1206391813" sldId="257"/>
            <ac:picMk id="8" creationId="{72BB2619-CD25-CF43-1B1C-A3CA0B4BD560}"/>
          </ac:picMkLst>
        </pc:picChg>
        <pc:picChg chg="add mod">
          <ac:chgData name="Florine Serrault" userId="5f968a69-4116-41be-8bcb-48a5abdaf467" providerId="ADAL" clId="{365BA243-CEC7-4C88-A068-C6C7BD28B41D}" dt="2024-06-06T08:28:04.872" v="2738" actId="14100"/>
          <ac:picMkLst>
            <pc:docMk/>
            <pc:sldMk cId="1206391813" sldId="257"/>
            <ac:picMk id="11" creationId="{8C84AB5E-5102-92CD-D238-E0FFB7462C9D}"/>
          </ac:picMkLst>
        </pc:picChg>
      </pc:sldChg>
      <pc:sldChg chg="modSp new del mod">
        <pc:chgData name="Florine Serrault" userId="5f968a69-4116-41be-8bcb-48a5abdaf467" providerId="ADAL" clId="{365BA243-CEC7-4C88-A068-C6C7BD28B41D}" dt="2024-06-05T09:10:10.270" v="100" actId="2696"/>
        <pc:sldMkLst>
          <pc:docMk/>
          <pc:sldMk cId="752644875" sldId="264"/>
        </pc:sldMkLst>
        <pc:spChg chg="mod">
          <ac:chgData name="Florine Serrault" userId="5f968a69-4116-41be-8bcb-48a5abdaf467" providerId="ADAL" clId="{365BA243-CEC7-4C88-A068-C6C7BD28B41D}" dt="2024-06-05T09:08:17.950" v="97" actId="20577"/>
          <ac:spMkLst>
            <pc:docMk/>
            <pc:sldMk cId="752644875" sldId="264"/>
            <ac:spMk id="2" creationId="{CC64CF7D-C7A9-2AAF-877D-763E41745CBB}"/>
          </ac:spMkLst>
        </pc:spChg>
      </pc:sldChg>
      <pc:sldChg chg="add">
        <pc:chgData name="Florine Serrault" userId="5f968a69-4116-41be-8bcb-48a5abdaf467" providerId="ADAL" clId="{365BA243-CEC7-4C88-A068-C6C7BD28B41D}" dt="2024-06-05T09:09:59.685" v="98" actId="2890"/>
        <pc:sldMkLst>
          <pc:docMk/>
          <pc:sldMk cId="2604596174" sldId="265"/>
        </pc:sldMkLst>
      </pc:sldChg>
      <pc:sldChg chg="delSp modSp new mod">
        <pc:chgData name="Florine Serrault" userId="5f968a69-4116-41be-8bcb-48a5abdaf467" providerId="ADAL" clId="{365BA243-CEC7-4C88-A068-C6C7BD28B41D}" dt="2024-06-05T12:08:06.490" v="1966" actId="113"/>
        <pc:sldMkLst>
          <pc:docMk/>
          <pc:sldMk cId="1928660291" sldId="266"/>
        </pc:sldMkLst>
        <pc:spChg chg="del">
          <ac:chgData name="Florine Serrault" userId="5f968a69-4116-41be-8bcb-48a5abdaf467" providerId="ADAL" clId="{365BA243-CEC7-4C88-A068-C6C7BD28B41D}" dt="2024-06-05T12:07:47.877" v="1963" actId="478"/>
          <ac:spMkLst>
            <pc:docMk/>
            <pc:sldMk cId="1928660291" sldId="266"/>
            <ac:spMk id="2" creationId="{2A4A0F9D-ECB6-D3DD-1276-5832446790B7}"/>
          </ac:spMkLst>
        </pc:spChg>
        <pc:spChg chg="mod">
          <ac:chgData name="Florine Serrault" userId="5f968a69-4116-41be-8bcb-48a5abdaf467" providerId="ADAL" clId="{365BA243-CEC7-4C88-A068-C6C7BD28B41D}" dt="2024-06-05T12:08:06.490" v="1966" actId="113"/>
          <ac:spMkLst>
            <pc:docMk/>
            <pc:sldMk cId="1928660291" sldId="266"/>
            <ac:spMk id="3" creationId="{9956E511-E87D-E0B3-C32B-88CB01238699}"/>
          </ac:spMkLst>
        </pc:spChg>
        <pc:spChg chg="del">
          <ac:chgData name="Florine Serrault" userId="5f968a69-4116-41be-8bcb-48a5abdaf467" providerId="ADAL" clId="{365BA243-CEC7-4C88-A068-C6C7BD28B41D}" dt="2024-06-05T09:29:27.810" v="995" actId="478"/>
          <ac:spMkLst>
            <pc:docMk/>
            <pc:sldMk cId="1928660291" sldId="266"/>
            <ac:spMk id="4" creationId="{D6B35349-0212-F94E-8C89-101E387E4A5E}"/>
          </ac:spMkLst>
        </pc:spChg>
      </pc:sldChg>
      <pc:sldChg chg="add del">
        <pc:chgData name="Florine Serrault" userId="5f968a69-4116-41be-8bcb-48a5abdaf467" providerId="ADAL" clId="{365BA243-CEC7-4C88-A068-C6C7BD28B41D}" dt="2024-06-05T09:10:13.587" v="101" actId="2696"/>
        <pc:sldMkLst>
          <pc:docMk/>
          <pc:sldMk cId="3454274233" sldId="266"/>
        </pc:sldMkLst>
      </pc:sldChg>
      <pc:sldChg chg="delSp modSp new mod">
        <pc:chgData name="Florine Serrault" userId="5f968a69-4116-41be-8bcb-48a5abdaf467" providerId="ADAL" clId="{365BA243-CEC7-4C88-A068-C6C7BD28B41D}" dt="2024-06-05T10:07:33.173" v="1761" actId="14100"/>
        <pc:sldMkLst>
          <pc:docMk/>
          <pc:sldMk cId="3583412370" sldId="267"/>
        </pc:sldMkLst>
        <pc:spChg chg="mod">
          <ac:chgData name="Florine Serrault" userId="5f968a69-4116-41be-8bcb-48a5abdaf467" providerId="ADAL" clId="{365BA243-CEC7-4C88-A068-C6C7BD28B41D}" dt="2024-06-05T09:33:31.275" v="1327" actId="20577"/>
          <ac:spMkLst>
            <pc:docMk/>
            <pc:sldMk cId="3583412370" sldId="267"/>
            <ac:spMk id="2" creationId="{75453662-C0A4-EC67-5BC5-BFBBDB16ECF5}"/>
          </ac:spMkLst>
        </pc:spChg>
        <pc:spChg chg="mod">
          <ac:chgData name="Florine Serrault" userId="5f968a69-4116-41be-8bcb-48a5abdaf467" providerId="ADAL" clId="{365BA243-CEC7-4C88-A068-C6C7BD28B41D}" dt="2024-06-05T10:07:33.173" v="1761" actId="14100"/>
          <ac:spMkLst>
            <pc:docMk/>
            <pc:sldMk cId="3583412370" sldId="267"/>
            <ac:spMk id="3" creationId="{B3F5863F-8206-4C9D-7119-4EFE2656264B}"/>
          </ac:spMkLst>
        </pc:spChg>
        <pc:spChg chg="del">
          <ac:chgData name="Florine Serrault" userId="5f968a69-4116-41be-8bcb-48a5abdaf467" providerId="ADAL" clId="{365BA243-CEC7-4C88-A068-C6C7BD28B41D}" dt="2024-06-05T10:06:46.581" v="1727" actId="478"/>
          <ac:spMkLst>
            <pc:docMk/>
            <pc:sldMk cId="3583412370" sldId="267"/>
            <ac:spMk id="4" creationId="{F6647B9D-6B54-6AC9-8613-A33F31BAD3CD}"/>
          </ac:spMkLst>
        </pc:spChg>
      </pc:sldChg>
      <pc:sldChg chg="addSp delSp modSp new mod">
        <pc:chgData name="Florine Serrault" userId="5f968a69-4116-41be-8bcb-48a5abdaf467" providerId="ADAL" clId="{365BA243-CEC7-4C88-A068-C6C7BD28B41D}" dt="2024-06-05T10:06:31.379" v="1726" actId="20577"/>
        <pc:sldMkLst>
          <pc:docMk/>
          <pc:sldMk cId="2402521261" sldId="268"/>
        </pc:sldMkLst>
        <pc:spChg chg="mod">
          <ac:chgData name="Florine Serrault" userId="5f968a69-4116-41be-8bcb-48a5abdaf467" providerId="ADAL" clId="{365BA243-CEC7-4C88-A068-C6C7BD28B41D}" dt="2024-06-05T10:06:31.379" v="1726" actId="20577"/>
          <ac:spMkLst>
            <pc:docMk/>
            <pc:sldMk cId="2402521261" sldId="268"/>
            <ac:spMk id="2" creationId="{91E79F10-BF96-9C09-53DA-A048BB091DF4}"/>
          </ac:spMkLst>
        </pc:spChg>
        <pc:spChg chg="mod">
          <ac:chgData name="Florine Serrault" userId="5f968a69-4116-41be-8bcb-48a5abdaf467" providerId="ADAL" clId="{365BA243-CEC7-4C88-A068-C6C7BD28B41D}" dt="2024-06-05T10:06:10.923" v="1706" actId="20577"/>
          <ac:spMkLst>
            <pc:docMk/>
            <pc:sldMk cId="2402521261" sldId="268"/>
            <ac:spMk id="3" creationId="{9474A5ED-A4FD-5229-62FA-2D329A8790AA}"/>
          </ac:spMkLst>
        </pc:spChg>
        <pc:spChg chg="del mod">
          <ac:chgData name="Florine Serrault" userId="5f968a69-4116-41be-8bcb-48a5abdaf467" providerId="ADAL" clId="{365BA243-CEC7-4C88-A068-C6C7BD28B41D}" dt="2024-06-05T09:58:58.313" v="1523"/>
          <ac:spMkLst>
            <pc:docMk/>
            <pc:sldMk cId="2402521261" sldId="268"/>
            <ac:spMk id="4" creationId="{B2E7CA9D-E7DD-068F-6ABC-7FF9F21D21A7}"/>
          </ac:spMkLst>
        </pc:spChg>
        <pc:picChg chg="add mod">
          <ac:chgData name="Florine Serrault" userId="5f968a69-4116-41be-8bcb-48a5abdaf467" providerId="ADAL" clId="{365BA243-CEC7-4C88-A068-C6C7BD28B41D}" dt="2024-06-05T10:05:55.975" v="1702" actId="1076"/>
          <ac:picMkLst>
            <pc:docMk/>
            <pc:sldMk cId="2402521261" sldId="268"/>
            <ac:picMk id="6" creationId="{7F32FB48-7A1D-4CDA-82D9-F4F64DF430AA}"/>
          </ac:picMkLst>
        </pc:picChg>
      </pc:sldChg>
      <pc:sldChg chg="new del">
        <pc:chgData name="Florine Serrault" userId="5f968a69-4116-41be-8bcb-48a5abdaf467" providerId="ADAL" clId="{365BA243-CEC7-4C88-A068-C6C7BD28B41D}" dt="2024-06-05T09:44:42.645" v="1482" actId="2696"/>
        <pc:sldMkLst>
          <pc:docMk/>
          <pc:sldMk cId="346963455" sldId="269"/>
        </pc:sldMkLst>
      </pc:sldChg>
      <pc:sldChg chg="addSp modSp new mod">
        <pc:chgData name="Florine Serrault" userId="5f968a69-4116-41be-8bcb-48a5abdaf467" providerId="ADAL" clId="{365BA243-CEC7-4C88-A068-C6C7BD28B41D}" dt="2024-06-05T12:28:23.480" v="2344" actId="1037"/>
        <pc:sldMkLst>
          <pc:docMk/>
          <pc:sldMk cId="1405286561" sldId="269"/>
        </pc:sldMkLst>
        <pc:spChg chg="mod">
          <ac:chgData name="Florine Serrault" userId="5f968a69-4116-41be-8bcb-48a5abdaf467" providerId="ADAL" clId="{365BA243-CEC7-4C88-A068-C6C7BD28B41D}" dt="2024-06-05T10:03:43.114" v="1548" actId="20577"/>
          <ac:spMkLst>
            <pc:docMk/>
            <pc:sldMk cId="1405286561" sldId="269"/>
            <ac:spMk id="2" creationId="{2C7C721F-6D2E-C580-BF36-D04B2D12D364}"/>
          </ac:spMkLst>
        </pc:spChg>
        <pc:spChg chg="mod">
          <ac:chgData name="Florine Serrault" userId="5f968a69-4116-41be-8bcb-48a5abdaf467" providerId="ADAL" clId="{365BA243-CEC7-4C88-A068-C6C7BD28B41D}" dt="2024-06-05T12:26:09.074" v="2173" actId="20577"/>
          <ac:spMkLst>
            <pc:docMk/>
            <pc:sldMk cId="1405286561" sldId="269"/>
            <ac:spMk id="3" creationId="{EBC4BFB4-92FC-305C-E66F-1DD9D96695F5}"/>
          </ac:spMkLst>
        </pc:spChg>
        <pc:spChg chg="mod">
          <ac:chgData name="Florine Serrault" userId="5f968a69-4116-41be-8bcb-48a5abdaf467" providerId="ADAL" clId="{365BA243-CEC7-4C88-A068-C6C7BD28B41D}" dt="2024-06-05T12:28:11.658" v="2332" actId="14100"/>
          <ac:spMkLst>
            <pc:docMk/>
            <pc:sldMk cId="1405286561" sldId="269"/>
            <ac:spMk id="4" creationId="{507F5FE1-8E42-0CB9-FA30-1602A5D1A54B}"/>
          </ac:spMkLst>
        </pc:spChg>
        <pc:picChg chg="add mod">
          <ac:chgData name="Florine Serrault" userId="5f968a69-4116-41be-8bcb-48a5abdaf467" providerId="ADAL" clId="{365BA243-CEC7-4C88-A068-C6C7BD28B41D}" dt="2024-06-05T12:28:23.480" v="2344" actId="1037"/>
          <ac:picMkLst>
            <pc:docMk/>
            <pc:sldMk cId="1405286561" sldId="269"/>
            <ac:picMk id="6" creationId="{8F3673BD-68C0-3790-326A-0CE84111EEEE}"/>
          </ac:picMkLst>
        </pc:picChg>
      </pc:sldChg>
      <pc:sldChg chg="delSp modSp new mod addCm modCm">
        <pc:chgData name="Florine Serrault" userId="5f968a69-4116-41be-8bcb-48a5abdaf467" providerId="ADAL" clId="{365BA243-CEC7-4C88-A068-C6C7BD28B41D}" dt="2024-06-05T12:54:52.957" v="2612" actId="20577"/>
        <pc:sldMkLst>
          <pc:docMk/>
          <pc:sldMk cId="4250095239" sldId="270"/>
        </pc:sldMkLst>
        <pc:spChg chg="mod">
          <ac:chgData name="Florine Serrault" userId="5f968a69-4116-41be-8bcb-48a5abdaf467" providerId="ADAL" clId="{365BA243-CEC7-4C88-A068-C6C7BD28B41D}" dt="2024-06-05T10:04:20.316" v="1646" actId="20577"/>
          <ac:spMkLst>
            <pc:docMk/>
            <pc:sldMk cId="4250095239" sldId="270"/>
            <ac:spMk id="2" creationId="{57ECE509-B451-65BA-B5BB-40A753F174F9}"/>
          </ac:spMkLst>
        </pc:spChg>
        <pc:spChg chg="mod">
          <ac:chgData name="Florine Serrault" userId="5f968a69-4116-41be-8bcb-48a5abdaf467" providerId="ADAL" clId="{365BA243-CEC7-4C88-A068-C6C7BD28B41D}" dt="2024-06-05T12:54:52.957" v="2612" actId="20577"/>
          <ac:spMkLst>
            <pc:docMk/>
            <pc:sldMk cId="4250095239" sldId="270"/>
            <ac:spMk id="3" creationId="{C5615423-F89E-64E9-C68C-5E68335E8F3B}"/>
          </ac:spMkLst>
        </pc:spChg>
        <pc:spChg chg="del">
          <ac:chgData name="Florine Serrault" userId="5f968a69-4116-41be-8bcb-48a5abdaf467" providerId="ADAL" clId="{365BA243-CEC7-4C88-A068-C6C7BD28B41D}" dt="2024-06-05T10:42:37.738" v="1855" actId="478"/>
          <ac:spMkLst>
            <pc:docMk/>
            <pc:sldMk cId="4250095239" sldId="270"/>
            <ac:spMk id="4" creationId="{D478C4D3-61E7-A28C-332B-BC91AC9CCC86}"/>
          </ac:spMkLst>
        </pc:spChg>
        <pc:extLst>
          <p:ext xmlns:p="http://schemas.openxmlformats.org/presentationml/2006/main" uri="{D6D511B9-2390-475A-947B-AFAB55BFBCF1}">
            <pc226:cmChg xmlns:pc226="http://schemas.microsoft.com/office/powerpoint/2022/06/main/command" chg="add mod">
              <pc226:chgData name="Florine Serrault" userId="5f968a69-4116-41be-8bcb-48a5abdaf467" providerId="ADAL" clId="{365BA243-CEC7-4C88-A068-C6C7BD28B41D}" dt="2024-06-05T12:54:52.957" v="2612" actId="20577"/>
              <pc2:cmMkLst xmlns:pc2="http://schemas.microsoft.com/office/powerpoint/2019/9/main/command">
                <pc:docMk/>
                <pc:sldMk cId="4250095239" sldId="270"/>
                <pc2:cmMk id="{D90D89B0-3AA2-4A68-A915-792057951A3D}"/>
              </pc2:cmMkLst>
            </pc226:cmChg>
          </p:ext>
        </pc:extLst>
      </pc:sldChg>
      <pc:sldChg chg="addSp delSp modSp add del mod ord">
        <pc:chgData name="Florine Serrault" userId="5f968a69-4116-41be-8bcb-48a5abdaf467" providerId="ADAL" clId="{365BA243-CEC7-4C88-A068-C6C7BD28B41D}" dt="2024-06-06T08:29:31.054" v="2753" actId="2696"/>
        <pc:sldMkLst>
          <pc:docMk/>
          <pc:sldMk cId="2249603960" sldId="271"/>
        </pc:sldMkLst>
        <pc:spChg chg="mod ord">
          <ac:chgData name="Florine Serrault" userId="5f968a69-4116-41be-8bcb-48a5abdaf467" providerId="ADAL" clId="{365BA243-CEC7-4C88-A068-C6C7BD28B41D}" dt="2024-06-06T08:26:52.650" v="2722" actId="27636"/>
          <ac:spMkLst>
            <pc:docMk/>
            <pc:sldMk cId="2249603960" sldId="271"/>
            <ac:spMk id="4" creationId="{A775DCE1-BD8A-37D5-A20C-6510F25BF965}"/>
          </ac:spMkLst>
        </pc:spChg>
        <pc:picChg chg="mod">
          <ac:chgData name="Florine Serrault" userId="5f968a69-4116-41be-8bcb-48a5abdaf467" providerId="ADAL" clId="{365BA243-CEC7-4C88-A068-C6C7BD28B41D}" dt="2024-06-06T08:27:50.730" v="2735" actId="1076"/>
          <ac:picMkLst>
            <pc:docMk/>
            <pc:sldMk cId="2249603960" sldId="271"/>
            <ac:picMk id="6" creationId="{226ED32E-9C9C-0C10-F697-6FC994627197}"/>
          </ac:picMkLst>
        </pc:picChg>
        <pc:picChg chg="add del mod">
          <ac:chgData name="Florine Serrault" userId="5f968a69-4116-41be-8bcb-48a5abdaf467" providerId="ADAL" clId="{365BA243-CEC7-4C88-A068-C6C7BD28B41D}" dt="2024-06-06T08:25:48.629" v="2691" actId="21"/>
          <ac:picMkLst>
            <pc:docMk/>
            <pc:sldMk cId="2249603960" sldId="271"/>
            <ac:picMk id="1026" creationId="{63586062-7458-2BCF-A334-6ABA091D1D53}"/>
          </ac:picMkLst>
        </pc:picChg>
      </pc:sldChg>
      <pc:sldChg chg="add">
        <pc:chgData name="Florine Serrault" userId="5f968a69-4116-41be-8bcb-48a5abdaf467" providerId="ADAL" clId="{365BA243-CEC7-4C88-A068-C6C7BD28B41D}" dt="2024-06-06T08:25:04.790" v="2684" actId="2890"/>
        <pc:sldMkLst>
          <pc:docMk/>
          <pc:sldMk cId="465198335" sldId="272"/>
        </pc:sldMkLst>
      </pc:sldChg>
    </pc:docChg>
  </pc:docChgLst>
</pc:chgInfo>
</file>

<file path=ppt/comments/modernComment_10E_FD534E87.xml><?xml version="1.0" encoding="utf-8"?>
<p188:cmLst xmlns:a="http://schemas.openxmlformats.org/drawingml/2006/main" xmlns:r="http://schemas.openxmlformats.org/officeDocument/2006/relationships" xmlns:p188="http://schemas.microsoft.com/office/powerpoint/2018/8/main">
  <p188:cm id="{D90D89B0-3AA2-4A68-A915-792057951A3D}" authorId="{D0975C51-EE73-D693-17BE-2DB23D753E0D}" created="2024-06-05T12:53:47.352">
    <ac:txMkLst xmlns:ac="http://schemas.microsoft.com/office/drawing/2013/main/command">
      <pc:docMk xmlns:pc="http://schemas.microsoft.com/office/powerpoint/2013/main/command"/>
      <pc:sldMk xmlns:pc="http://schemas.microsoft.com/office/powerpoint/2013/main/command" cId="4250095239" sldId="270"/>
      <ac:spMk id="3" creationId="{C5615423-F89E-64E9-C68C-5E68335E8F3B}"/>
      <ac:txMk cp="0" len="168">
        <ac:context len="494" hash="48046719"/>
      </ac:txMk>
    </ac:txMkLst>
    <p188:pos x="10744201" y="272675"/>
    <p188:txBody>
      <a:bodyPr/>
      <a:lstStyle/>
      <a:p>
        <a:r>
          <a:rPr lang="en-BE"/>
          <a:t>Ask the partners for their dates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B65DB-F691-4CFE-9F26-BBD3C49A2781}" type="datetimeFigureOut">
              <a:rPr lang="en-DE" smtClean="0"/>
              <a:t>06/17/2024</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A4678-7B80-4F13-9B79-CE5D5CDD5F0B}" type="slidenum">
              <a:rPr lang="en-DE" smtClean="0"/>
              <a:t>‹#›</a:t>
            </a:fld>
            <a:endParaRPr lang="en-DE"/>
          </a:p>
        </p:txBody>
      </p:sp>
    </p:spTree>
    <p:extLst>
      <p:ext uri="{BB962C8B-B14F-4D97-AF65-F5344CB8AC3E}">
        <p14:creationId xmlns:p14="http://schemas.microsoft.com/office/powerpoint/2010/main" val="279458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147149-233C-F865-30B2-AFDF84784E92}"/>
              </a:ext>
            </a:extLst>
          </p:cNvPr>
          <p:cNvSpPr>
            <a:spLocks noGrp="1"/>
          </p:cNvSpPr>
          <p:nvPr>
            <p:ph type="dt" sz="half" idx="10"/>
          </p:nvPr>
        </p:nvSpPr>
        <p:spPr/>
        <p:txBody>
          <a:bodyPr/>
          <a:lstStyle/>
          <a:p>
            <a:fld id="{8D7CA3EC-8E71-4E32-BF20-ABAB2144435F}" type="datetimeFigureOut">
              <a:rPr lang="fr-FR" smtClean="0"/>
              <a:t>17/06/2024</a:t>
            </a:fld>
            <a:endParaRPr lang="fr-FR"/>
          </a:p>
        </p:txBody>
      </p:sp>
      <p:sp>
        <p:nvSpPr>
          <p:cNvPr id="13" name="Title 12">
            <a:extLst>
              <a:ext uri="{FF2B5EF4-FFF2-40B4-BE49-F238E27FC236}">
                <a16:creationId xmlns:a16="http://schemas.microsoft.com/office/drawing/2014/main" id="{8F460AC0-F4ED-E2D2-F9FF-4D9E1962B241}"/>
              </a:ext>
            </a:extLst>
          </p:cNvPr>
          <p:cNvSpPr>
            <a:spLocks noGrp="1"/>
          </p:cNvSpPr>
          <p:nvPr>
            <p:ph type="title"/>
          </p:nvPr>
        </p:nvSpPr>
        <p:spPr/>
        <p:txBody>
          <a:bodyPr/>
          <a:lstStyle>
            <a:lvl1pPr>
              <a:defRPr>
                <a:latin typeface="Grand view display"/>
              </a:defRPr>
            </a:lvl1pPr>
          </a:lstStyle>
          <a:p>
            <a:r>
              <a:rPr lang="en-US"/>
              <a:t>Click to edit Master title style</a:t>
            </a:r>
            <a:endParaRPr lang="fr-FR"/>
          </a:p>
        </p:txBody>
      </p:sp>
    </p:spTree>
    <p:extLst>
      <p:ext uri="{BB962C8B-B14F-4D97-AF65-F5344CB8AC3E}">
        <p14:creationId xmlns:p14="http://schemas.microsoft.com/office/powerpoint/2010/main" val="285757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4FC-D4C5-1798-FA3C-8D8B929FCB67}"/>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65BF6758-515C-1B07-1631-6D235AD67D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F758784-6AEB-AC61-4471-01C0236A5A88}"/>
              </a:ext>
            </a:extLst>
          </p:cNvPr>
          <p:cNvSpPr>
            <a:spLocks noGrp="1"/>
          </p:cNvSpPr>
          <p:nvPr>
            <p:ph type="dt" sz="half" idx="10"/>
          </p:nvPr>
        </p:nvSpPr>
        <p:spPr/>
        <p:txBody>
          <a:bodyPr/>
          <a:lstStyle/>
          <a:p>
            <a:fld id="{51B9B3C6-90B9-457F-82E6-47CDE29769DE}" type="datetimeFigureOut">
              <a:rPr lang="fr-FR" smtClean="0"/>
              <a:t>17/06/2024</a:t>
            </a:fld>
            <a:endParaRPr lang="fr-FR"/>
          </a:p>
        </p:txBody>
      </p:sp>
      <p:sp>
        <p:nvSpPr>
          <p:cNvPr id="5" name="Footer Placeholder 4">
            <a:extLst>
              <a:ext uri="{FF2B5EF4-FFF2-40B4-BE49-F238E27FC236}">
                <a16:creationId xmlns:a16="http://schemas.microsoft.com/office/drawing/2014/main" id="{01A4E2CD-8C56-63BA-6243-09FC6FB4F47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79B181C-70F4-18B5-3706-AE259B564030}"/>
              </a:ext>
            </a:extLst>
          </p:cNvPr>
          <p:cNvSpPr>
            <a:spLocks noGrp="1"/>
          </p:cNvSpPr>
          <p:nvPr>
            <p:ph type="sldNum" sz="quarter" idx="12"/>
          </p:nvPr>
        </p:nvSpPr>
        <p:spPr/>
        <p:txBody>
          <a:bodyPr/>
          <a:lstStyle/>
          <a:p>
            <a:fld id="{F5DF5BA5-D5ED-4F8E-9B5D-E639FE13D81D}" type="slidenum">
              <a:rPr lang="fr-FR" smtClean="0"/>
              <a:t>‹#›</a:t>
            </a:fld>
            <a:endParaRPr lang="fr-FR"/>
          </a:p>
        </p:txBody>
      </p:sp>
    </p:spTree>
    <p:extLst>
      <p:ext uri="{BB962C8B-B14F-4D97-AF65-F5344CB8AC3E}">
        <p14:creationId xmlns:p14="http://schemas.microsoft.com/office/powerpoint/2010/main" val="96921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42FB-AF8D-98C8-CDDD-F97BDBC0A849}"/>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1E28249-A27E-3387-134B-6AEEA49B9D57}"/>
              </a:ext>
            </a:extLst>
          </p:cNvPr>
          <p:cNvSpPr>
            <a:spLocks noGrp="1"/>
          </p:cNvSpPr>
          <p:nvPr>
            <p:ph sz="half" idx="1"/>
          </p:nvPr>
        </p:nvSpPr>
        <p:spPr>
          <a:xfrm>
            <a:off x="838200" y="2519915"/>
            <a:ext cx="5181600" cy="3657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13994F0-45E6-C725-2384-C4AA208E9F03}"/>
              </a:ext>
            </a:extLst>
          </p:cNvPr>
          <p:cNvSpPr>
            <a:spLocks noGrp="1"/>
          </p:cNvSpPr>
          <p:nvPr>
            <p:ph sz="half" idx="2"/>
          </p:nvPr>
        </p:nvSpPr>
        <p:spPr>
          <a:xfrm>
            <a:off x="6172200" y="2519915"/>
            <a:ext cx="5181600" cy="3657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67D9F96-B040-4DAD-9ABE-33EC2144CDA0}"/>
              </a:ext>
            </a:extLst>
          </p:cNvPr>
          <p:cNvSpPr>
            <a:spLocks noGrp="1"/>
          </p:cNvSpPr>
          <p:nvPr>
            <p:ph type="dt" sz="half" idx="10"/>
          </p:nvPr>
        </p:nvSpPr>
        <p:spPr/>
        <p:txBody>
          <a:bodyPr/>
          <a:lstStyle/>
          <a:p>
            <a:fld id="{51B9B3C6-90B9-457F-82E6-47CDE29769DE}" type="datetimeFigureOut">
              <a:rPr lang="fr-FR" smtClean="0"/>
              <a:t>17/06/2024</a:t>
            </a:fld>
            <a:endParaRPr lang="fr-FR"/>
          </a:p>
        </p:txBody>
      </p:sp>
      <p:sp>
        <p:nvSpPr>
          <p:cNvPr id="6" name="Footer Placeholder 5">
            <a:extLst>
              <a:ext uri="{FF2B5EF4-FFF2-40B4-BE49-F238E27FC236}">
                <a16:creationId xmlns:a16="http://schemas.microsoft.com/office/drawing/2014/main" id="{8BFF5F50-4477-CC3C-A5D9-26D346D29F9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00E9EA1-7BD0-7995-281C-39A7B83E2977}"/>
              </a:ext>
            </a:extLst>
          </p:cNvPr>
          <p:cNvSpPr>
            <a:spLocks noGrp="1"/>
          </p:cNvSpPr>
          <p:nvPr>
            <p:ph type="sldNum" sz="quarter" idx="12"/>
          </p:nvPr>
        </p:nvSpPr>
        <p:spPr/>
        <p:txBody>
          <a:bodyPr/>
          <a:lstStyle/>
          <a:p>
            <a:fld id="{F5DF5BA5-D5ED-4F8E-9B5D-E639FE13D81D}" type="slidenum">
              <a:rPr lang="fr-FR" smtClean="0"/>
              <a:t>‹#›</a:t>
            </a:fld>
            <a:endParaRPr lang="fr-FR"/>
          </a:p>
        </p:txBody>
      </p:sp>
    </p:spTree>
    <p:extLst>
      <p:ext uri="{BB962C8B-B14F-4D97-AF65-F5344CB8AC3E}">
        <p14:creationId xmlns:p14="http://schemas.microsoft.com/office/powerpoint/2010/main" val="419583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F581-6312-5949-940A-D64AF3E1740B}"/>
              </a:ext>
            </a:extLst>
          </p:cNvPr>
          <p:cNvSpPr>
            <a:spLocks noGrp="1"/>
          </p:cNvSpPr>
          <p:nvPr>
            <p:ph type="title"/>
          </p:nvPr>
        </p:nvSpPr>
        <p:spPr>
          <a:xfrm>
            <a:off x="838200" y="1212850"/>
            <a:ext cx="10515600" cy="1325563"/>
          </a:xfrm>
          <a:prstGeom prst="rect">
            <a:avLst/>
          </a:prstGeom>
        </p:spPr>
        <p:txBody>
          <a:bodyPr/>
          <a:lstStyle>
            <a:lvl1pPr>
              <a:defRPr>
                <a:solidFill>
                  <a:schemeClr val="tx2"/>
                </a:solidFill>
                <a:latin typeface="Grand view display"/>
              </a:defRPr>
            </a:lvl1pPr>
          </a:lstStyle>
          <a:p>
            <a:r>
              <a:rPr lang="en-US"/>
              <a:t>Click to edit Master title style</a:t>
            </a:r>
            <a:endParaRPr lang="fr-FR"/>
          </a:p>
        </p:txBody>
      </p:sp>
    </p:spTree>
    <p:extLst>
      <p:ext uri="{BB962C8B-B14F-4D97-AF65-F5344CB8AC3E}">
        <p14:creationId xmlns:p14="http://schemas.microsoft.com/office/powerpoint/2010/main" val="301150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C2A1EDED-4C3E-4B86-8C37-4FB719057815}"/>
              </a:ext>
            </a:extLst>
          </p:cNvPr>
          <p:cNvSpPr txBox="1">
            <a:spLocks noGrp="1"/>
          </p:cNvSpPr>
          <p:nvPr>
            <p:ph type="body" sz="quarter" idx="4294967295"/>
          </p:nvPr>
        </p:nvSpPr>
        <p:spPr>
          <a:xfrm>
            <a:off x="2738476" y="4311828"/>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chemeClr val="tx2"/>
                </a:solidFill>
                <a:uFillTx/>
                <a:latin typeface="Grand view display"/>
              </a:defRPr>
            </a:lvl1pPr>
          </a:lstStyle>
          <a:p>
            <a:pPr lvl="0"/>
            <a:r>
              <a:rPr lang="en-US"/>
              <a:t>Project website</a:t>
            </a:r>
            <a:endParaRPr lang="en-DE"/>
          </a:p>
        </p:txBody>
      </p:sp>
      <p:sp>
        <p:nvSpPr>
          <p:cNvPr id="3" name="Text Placeholder 7">
            <a:extLst>
              <a:ext uri="{FF2B5EF4-FFF2-40B4-BE49-F238E27FC236}">
                <a16:creationId xmlns:a16="http://schemas.microsoft.com/office/drawing/2014/main" id="{7C8297D8-E0ED-3C54-3427-10D3A95BE7ED}"/>
              </a:ext>
            </a:extLst>
          </p:cNvPr>
          <p:cNvSpPr txBox="1">
            <a:spLocks noGrp="1"/>
          </p:cNvSpPr>
          <p:nvPr>
            <p:ph type="body" sz="quarter" idx="4294967295"/>
          </p:nvPr>
        </p:nvSpPr>
        <p:spPr>
          <a:xfrm>
            <a:off x="2738477" y="4815489"/>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chemeClr val="tx2"/>
                </a:solidFill>
                <a:uFillTx/>
                <a:latin typeface="Grand view display"/>
              </a:defRPr>
            </a:lvl1pPr>
          </a:lstStyle>
          <a:p>
            <a:pPr lvl="0"/>
            <a:r>
              <a:rPr lang="en-US"/>
              <a:t>Project e-mail</a:t>
            </a:r>
            <a:endParaRPr lang="en-DE"/>
          </a:p>
        </p:txBody>
      </p:sp>
      <p:pic>
        <p:nvPicPr>
          <p:cNvPr id="6" name="Picture 18">
            <a:extLst>
              <a:ext uri="{FF2B5EF4-FFF2-40B4-BE49-F238E27FC236}">
                <a16:creationId xmlns:a16="http://schemas.microsoft.com/office/drawing/2014/main" id="{C90D2C80-BBFA-A8E3-D85C-CB2D620E17FF}"/>
              </a:ext>
            </a:extLst>
          </p:cNvPr>
          <p:cNvPicPr>
            <a:picLocks noChangeAspect="1"/>
          </p:cNvPicPr>
          <p:nvPr/>
        </p:nvPicPr>
        <p:blipFill>
          <a:blip r:embed="rId2"/>
          <a:srcRect/>
          <a:stretch>
            <a:fillRect/>
          </a:stretch>
        </p:blipFill>
        <p:spPr>
          <a:xfrm>
            <a:off x="2267498" y="6029863"/>
            <a:ext cx="941960" cy="551211"/>
          </a:xfrm>
          <a:prstGeom prst="rect">
            <a:avLst/>
          </a:prstGeom>
          <a:noFill/>
          <a:ln cap="flat">
            <a:noFill/>
          </a:ln>
        </p:spPr>
      </p:pic>
      <p:pic>
        <p:nvPicPr>
          <p:cNvPr id="7" name="Picture 6" descr="Logo&#10;&#10;Description automatically generated">
            <a:extLst>
              <a:ext uri="{FF2B5EF4-FFF2-40B4-BE49-F238E27FC236}">
                <a16:creationId xmlns:a16="http://schemas.microsoft.com/office/drawing/2014/main" id="{DC332E80-CF12-B55C-9D38-0BC29CAD26BD}"/>
              </a:ext>
            </a:extLst>
          </p:cNvPr>
          <p:cNvPicPr>
            <a:picLocks noChangeAspect="1"/>
          </p:cNvPicPr>
          <p:nvPr userDrawn="1"/>
        </p:nvPicPr>
        <p:blipFill>
          <a:blip r:embed="rId3" cstate="hqprint">
            <a:alphaModFix amt="50000"/>
            <a:extLst>
              <a:ext uri="{28A0092B-C50C-407E-A947-70E740481C1C}">
                <a14:useLocalDpi xmlns:a14="http://schemas.microsoft.com/office/drawing/2010/main" val="0"/>
              </a:ext>
            </a:extLst>
          </a:blip>
          <a:stretch>
            <a:fillRect/>
          </a:stretch>
        </p:blipFill>
        <p:spPr>
          <a:xfrm>
            <a:off x="9468044" y="0"/>
            <a:ext cx="2640058" cy="1320029"/>
          </a:xfrm>
          <a:prstGeom prst="rect">
            <a:avLst/>
          </a:prstGeom>
        </p:spPr>
      </p:pic>
      <p:sp>
        <p:nvSpPr>
          <p:cNvPr id="4" name="Text Placeholder 5">
            <a:extLst>
              <a:ext uri="{FF2B5EF4-FFF2-40B4-BE49-F238E27FC236}">
                <a16:creationId xmlns:a16="http://schemas.microsoft.com/office/drawing/2014/main" id="{AA329111-77AC-53E6-ADFB-C5B40B2D1CF7}"/>
              </a:ext>
            </a:extLst>
          </p:cNvPr>
          <p:cNvSpPr txBox="1">
            <a:spLocks noGrp="1"/>
          </p:cNvSpPr>
          <p:nvPr>
            <p:ph type="body" sz="quarter" idx="4294967295" hasCustomPrompt="1"/>
          </p:nvPr>
        </p:nvSpPr>
        <p:spPr>
          <a:xfrm>
            <a:off x="2738475" y="3819362"/>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chemeClr val="tx2"/>
                </a:solidFill>
                <a:uFillTx/>
                <a:latin typeface="Grand view display"/>
              </a:defRPr>
            </a:lvl1pPr>
          </a:lstStyle>
          <a:p>
            <a:pPr lvl="0"/>
            <a:r>
              <a:rPr lang="fr-FR"/>
              <a:t>@ieecp_org</a:t>
            </a:r>
            <a:endParaRPr lang="en-DE"/>
          </a:p>
        </p:txBody>
      </p:sp>
    </p:spTree>
    <p:extLst>
      <p:ext uri="{BB962C8B-B14F-4D97-AF65-F5344CB8AC3E}">
        <p14:creationId xmlns:p14="http://schemas.microsoft.com/office/powerpoint/2010/main" val="21566406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6.png"/><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4C9708-65CE-275C-5A99-8C3C0F720D32}"/>
              </a:ext>
            </a:extLst>
          </p:cNvPr>
          <p:cNvSpPr>
            <a:spLocks/>
          </p:cNvSpPr>
          <p:nvPr userDrawn="1"/>
        </p:nvSpPr>
        <p:spPr>
          <a:xfrm>
            <a:off x="5826642" y="0"/>
            <a:ext cx="6365358" cy="6002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a:extLst>
              <a:ext uri="{FF2B5EF4-FFF2-40B4-BE49-F238E27FC236}">
                <a16:creationId xmlns:a16="http://schemas.microsoft.com/office/drawing/2014/main" id="{7E20DD4B-8227-794E-9FB8-799D78FA0442}"/>
              </a:ext>
            </a:extLst>
          </p:cNvPr>
          <p:cNvSpPr>
            <a:spLocks noGrp="1"/>
          </p:cNvSpPr>
          <p:nvPr>
            <p:ph type="dt" sz="half" idx="2"/>
          </p:nvPr>
        </p:nvSpPr>
        <p:spPr>
          <a:xfrm>
            <a:off x="161925" y="54849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CA3EC-8E71-4E32-BF20-ABAB2144435F}" type="datetimeFigureOut">
              <a:rPr lang="fr-FR" smtClean="0"/>
              <a:t>17/06/2024</a:t>
            </a:fld>
            <a:endParaRPr lang="fr-FR"/>
          </a:p>
        </p:txBody>
      </p:sp>
      <p:sp>
        <p:nvSpPr>
          <p:cNvPr id="7" name="Rectangle 6">
            <a:extLst>
              <a:ext uri="{FF2B5EF4-FFF2-40B4-BE49-F238E27FC236}">
                <a16:creationId xmlns:a16="http://schemas.microsoft.com/office/drawing/2014/main" id="{C78AE079-8C9A-6584-109D-AD5D9F367258}"/>
              </a:ext>
            </a:extLst>
          </p:cNvPr>
          <p:cNvSpPr/>
          <p:nvPr userDrawn="1"/>
        </p:nvSpPr>
        <p:spPr>
          <a:xfrm>
            <a:off x="0" y="5986824"/>
            <a:ext cx="4596387" cy="1103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a:extLst>
              <a:ext uri="{FF2B5EF4-FFF2-40B4-BE49-F238E27FC236}">
                <a16:creationId xmlns:a16="http://schemas.microsoft.com/office/drawing/2014/main" id="{9832C402-AD39-3D60-55A1-C0E7702E53FE}"/>
              </a:ext>
            </a:extLst>
          </p:cNvPr>
          <p:cNvSpPr/>
          <p:nvPr userDrawn="1"/>
        </p:nvSpPr>
        <p:spPr>
          <a:xfrm>
            <a:off x="7595613" y="5986824"/>
            <a:ext cx="4596387" cy="1103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878D9BAF-86DD-6E08-53A4-5AFDF8C75743}"/>
              </a:ext>
            </a:extLst>
          </p:cNvPr>
          <p:cNvSpPr/>
          <p:nvPr userDrawn="1"/>
        </p:nvSpPr>
        <p:spPr>
          <a:xfrm>
            <a:off x="3938170" y="5986824"/>
            <a:ext cx="4596387" cy="1103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descr="Logo&#10;&#10;Description automatically generated">
            <a:extLst>
              <a:ext uri="{FF2B5EF4-FFF2-40B4-BE49-F238E27FC236}">
                <a16:creationId xmlns:a16="http://schemas.microsoft.com/office/drawing/2014/main" id="{F842F914-4EF4-53AC-B2C6-045453B83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9189" y="136525"/>
            <a:ext cx="4762325" cy="2381162"/>
          </a:xfrm>
          <a:prstGeom prst="rect">
            <a:avLst/>
          </a:prstGeom>
        </p:spPr>
      </p:pic>
      <p:sp>
        <p:nvSpPr>
          <p:cNvPr id="18" name="Title Placeholder 17">
            <a:extLst>
              <a:ext uri="{FF2B5EF4-FFF2-40B4-BE49-F238E27FC236}">
                <a16:creationId xmlns:a16="http://schemas.microsoft.com/office/drawing/2014/main" id="{1F8BB932-E75B-E0D5-CCA2-21024D4A5F2A}"/>
              </a:ext>
            </a:extLst>
          </p:cNvPr>
          <p:cNvSpPr>
            <a:spLocks noGrp="1"/>
          </p:cNvSpPr>
          <p:nvPr>
            <p:ph type="title"/>
          </p:nvPr>
        </p:nvSpPr>
        <p:spPr>
          <a:xfrm>
            <a:off x="5981700" y="2689225"/>
            <a:ext cx="5758016" cy="1325563"/>
          </a:xfrm>
          <a:prstGeom prst="rect">
            <a:avLst/>
          </a:prstGeom>
        </p:spPr>
        <p:txBody>
          <a:bodyPr vert="horz" lIns="91440" tIns="45720" rIns="91440" bIns="45720" rtlCol="0" anchor="ctr">
            <a:normAutofit/>
          </a:bodyPr>
          <a:lstStyle/>
          <a:p>
            <a:r>
              <a:rPr lang="en-US"/>
              <a:t>Click to edit Master title style</a:t>
            </a:r>
            <a:endParaRPr lang="fr-FR"/>
          </a:p>
        </p:txBody>
      </p:sp>
      <p:grpSp>
        <p:nvGrpSpPr>
          <p:cNvPr id="22" name="Group 17">
            <a:extLst>
              <a:ext uri="{FF2B5EF4-FFF2-40B4-BE49-F238E27FC236}">
                <a16:creationId xmlns:a16="http://schemas.microsoft.com/office/drawing/2014/main" id="{63CF2963-FF76-49BC-3EDC-9A76C16020A3}"/>
              </a:ext>
            </a:extLst>
          </p:cNvPr>
          <p:cNvGrpSpPr/>
          <p:nvPr userDrawn="1"/>
        </p:nvGrpSpPr>
        <p:grpSpPr>
          <a:xfrm>
            <a:off x="2295157" y="6233992"/>
            <a:ext cx="7598649" cy="585365"/>
            <a:chOff x="4806132" y="5429044"/>
            <a:chExt cx="7598649" cy="585365"/>
          </a:xfrm>
        </p:grpSpPr>
        <p:sp>
          <p:nvSpPr>
            <p:cNvPr id="23" name="Title 1">
              <a:extLst>
                <a:ext uri="{FF2B5EF4-FFF2-40B4-BE49-F238E27FC236}">
                  <a16:creationId xmlns:a16="http://schemas.microsoft.com/office/drawing/2014/main" id="{E3D3F2D4-DD6C-307A-604C-FF1E5DDF496C}"/>
                </a:ext>
              </a:extLst>
            </p:cNvPr>
            <p:cNvSpPr txBox="1"/>
            <p:nvPr/>
          </p:nvSpPr>
          <p:spPr>
            <a:xfrm>
              <a:off x="5841662" y="5429044"/>
              <a:ext cx="6563119" cy="585365"/>
            </a:xfrm>
            <a:prstGeom prst="rect">
              <a:avLst/>
            </a:prstGeom>
            <a:noFill/>
            <a:ln cap="flat">
              <a:noFill/>
            </a:ln>
          </p:spPr>
          <p:txBody>
            <a:bodyPr vert="horz" wrap="square" lIns="91440" tIns="45720" rIns="91440" bIns="45720" anchor="b" anchorCtr="0" compatLnSpc="1">
              <a:noAutofit/>
            </a:bodyPr>
            <a:lstStyle/>
            <a:p>
              <a:pPr defTabSz="914400">
                <a:lnSpc>
                  <a:spcPct val="90000"/>
                </a:lnSpc>
                <a:spcBef>
                  <a:spcPts val="600"/>
                </a:spcBef>
                <a:spcAft>
                  <a:spcPts val="600"/>
                </a:spcAft>
                <a:defRPr sz="1800" b="0" i="0" u="none" strike="noStrike" kern="0" cap="none" spc="0" baseline="0">
                  <a:solidFill>
                    <a:srgbClr val="000000"/>
                  </a:solidFill>
                  <a:uFillTx/>
                </a:defRPr>
              </a:pPr>
              <a:r>
                <a:rPr lang="en-US" sz="1200">
                  <a:solidFill>
                    <a:srgbClr val="44546A"/>
                  </a:solidFill>
                  <a:latin typeface="Calibri Light"/>
                </a:rPr>
                <a:t>Co-funded by the European Union under project ID101076088. Views and opinions expressed are however those of the author(s) only and do not necessarily reflect those of the European Union or CINEA. Neither the European Union nor the granting authority can be held responsible for them.</a:t>
              </a:r>
            </a:p>
          </p:txBody>
        </p:sp>
        <p:pic>
          <p:nvPicPr>
            <p:cNvPr id="24" name="Picture 18">
              <a:extLst>
                <a:ext uri="{FF2B5EF4-FFF2-40B4-BE49-F238E27FC236}">
                  <a16:creationId xmlns:a16="http://schemas.microsoft.com/office/drawing/2014/main" id="{1B54B2DC-6F7D-6B75-6B65-641301135388}"/>
                </a:ext>
              </a:extLst>
            </p:cNvPr>
            <p:cNvPicPr>
              <a:picLocks noChangeAspect="1"/>
            </p:cNvPicPr>
            <p:nvPr/>
          </p:nvPicPr>
          <p:blipFill>
            <a:blip r:embed="rId4"/>
            <a:srcRect/>
            <a:stretch>
              <a:fillRect/>
            </a:stretch>
          </p:blipFill>
          <p:spPr>
            <a:xfrm>
              <a:off x="4806132" y="5429045"/>
              <a:ext cx="941960" cy="551211"/>
            </a:xfrm>
            <a:prstGeom prst="rect">
              <a:avLst/>
            </a:prstGeom>
            <a:noFill/>
            <a:ln cap="flat">
              <a:noFill/>
            </a:ln>
          </p:spPr>
        </p:pic>
      </p:grpSp>
    </p:spTree>
    <p:extLst>
      <p:ext uri="{BB962C8B-B14F-4D97-AF65-F5344CB8AC3E}">
        <p14:creationId xmlns:p14="http://schemas.microsoft.com/office/powerpoint/2010/main" val="3445492165"/>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lang="fr-FR" sz="4400" b="1" kern="1200" dirty="0">
          <a:solidFill>
            <a:schemeClr val="bg2"/>
          </a:solidFill>
          <a:latin typeface="Grand view displa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8756B3-6270-DE0A-9BB3-910A60A794A4}"/>
              </a:ext>
            </a:extLst>
          </p:cNvPr>
          <p:cNvSpPr/>
          <p:nvPr userDrawn="1"/>
        </p:nvSpPr>
        <p:spPr>
          <a:xfrm>
            <a:off x="7595615" y="6227125"/>
            <a:ext cx="4596387" cy="1103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a:extLst>
              <a:ext uri="{FF2B5EF4-FFF2-40B4-BE49-F238E27FC236}">
                <a16:creationId xmlns:a16="http://schemas.microsoft.com/office/drawing/2014/main" id="{DDF7813A-B802-C686-F157-EF90D7FD5714}"/>
              </a:ext>
            </a:extLst>
          </p:cNvPr>
          <p:cNvSpPr>
            <a:spLocks noGrp="1"/>
          </p:cNvSpPr>
          <p:nvPr>
            <p:ph type="title"/>
          </p:nvPr>
        </p:nvSpPr>
        <p:spPr>
          <a:xfrm>
            <a:off x="838200" y="928651"/>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E6393BB-B1CD-7EED-442D-8FFB8468B319}"/>
              </a:ext>
            </a:extLst>
          </p:cNvPr>
          <p:cNvSpPr>
            <a:spLocks noGrp="1"/>
          </p:cNvSpPr>
          <p:nvPr>
            <p:ph type="body" idx="1"/>
          </p:nvPr>
        </p:nvSpPr>
        <p:spPr>
          <a:xfrm>
            <a:off x="838200" y="2541181"/>
            <a:ext cx="10515600" cy="36357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EBA78DA-3D42-3C67-D48B-7370A2741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9B3C6-90B9-457F-82E6-47CDE29769DE}" type="datetimeFigureOut">
              <a:rPr lang="fr-FR" smtClean="0"/>
              <a:t>17/06/2024</a:t>
            </a:fld>
            <a:endParaRPr lang="fr-FR"/>
          </a:p>
        </p:txBody>
      </p:sp>
      <p:sp>
        <p:nvSpPr>
          <p:cNvPr id="5" name="Footer Placeholder 4">
            <a:extLst>
              <a:ext uri="{FF2B5EF4-FFF2-40B4-BE49-F238E27FC236}">
                <a16:creationId xmlns:a16="http://schemas.microsoft.com/office/drawing/2014/main" id="{85222369-2453-F295-DC06-F2DA7F6A7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CFECC168-561E-A9D5-6614-388F18B2E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5BA5-D5ED-4F8E-9B5D-E639FE13D81D}" type="slidenum">
              <a:rPr lang="fr-FR" smtClean="0"/>
              <a:t>‹#›</a:t>
            </a:fld>
            <a:endParaRPr lang="fr-FR"/>
          </a:p>
        </p:txBody>
      </p:sp>
      <p:pic>
        <p:nvPicPr>
          <p:cNvPr id="7" name="Picture 6" descr="Logo&#10;&#10;Description automatically generated">
            <a:extLst>
              <a:ext uri="{FF2B5EF4-FFF2-40B4-BE49-F238E27FC236}">
                <a16:creationId xmlns:a16="http://schemas.microsoft.com/office/drawing/2014/main" id="{1E78CAD5-42C8-B216-DCE0-3720BC4C3183}"/>
              </a:ext>
            </a:extLst>
          </p:cNvPr>
          <p:cNvPicPr>
            <a:picLocks noChangeAspect="1"/>
          </p:cNvPicPr>
          <p:nvPr userDrawn="1"/>
        </p:nvPicPr>
        <p:blipFill>
          <a:blip r:embed="rId4" cstate="hqprint">
            <a:alphaModFix amt="50000"/>
            <a:extLst>
              <a:ext uri="{28A0092B-C50C-407E-A947-70E740481C1C}">
                <a14:useLocalDpi xmlns:a14="http://schemas.microsoft.com/office/drawing/2010/main" val="0"/>
              </a:ext>
            </a:extLst>
          </a:blip>
          <a:stretch>
            <a:fillRect/>
          </a:stretch>
        </p:blipFill>
        <p:spPr>
          <a:xfrm>
            <a:off x="9468044" y="0"/>
            <a:ext cx="2640058" cy="1320029"/>
          </a:xfrm>
          <a:prstGeom prst="rect">
            <a:avLst/>
          </a:prstGeom>
        </p:spPr>
      </p:pic>
      <p:sp>
        <p:nvSpPr>
          <p:cNvPr id="8" name="Rectangle 7">
            <a:extLst>
              <a:ext uri="{FF2B5EF4-FFF2-40B4-BE49-F238E27FC236}">
                <a16:creationId xmlns:a16="http://schemas.microsoft.com/office/drawing/2014/main" id="{9A604ABD-0419-E2D1-7FC7-35CF131A916A}"/>
              </a:ext>
            </a:extLst>
          </p:cNvPr>
          <p:cNvSpPr/>
          <p:nvPr userDrawn="1"/>
        </p:nvSpPr>
        <p:spPr>
          <a:xfrm>
            <a:off x="0" y="6227125"/>
            <a:ext cx="4596387" cy="1103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F1BE6859-8E81-6733-A56E-5B62DB2AC69D}"/>
              </a:ext>
            </a:extLst>
          </p:cNvPr>
          <p:cNvSpPr/>
          <p:nvPr userDrawn="1"/>
        </p:nvSpPr>
        <p:spPr>
          <a:xfrm>
            <a:off x="3938170" y="6227125"/>
            <a:ext cx="4596387" cy="1103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4841857"/>
      </p:ext>
    </p:extLst>
  </p:cSld>
  <p:clrMap bg1="lt1" tx1="dk1" bg2="lt2" tx2="dk2" accent1="accent1" accent2="accent2" accent3="accent3" accent4="accent4" accent5="accent5" accent6="accent6" hlink="hlink" folHlink="folHlink"/>
  <p:sldLayoutIdLst>
    <p:sldLayoutId id="2147483699" r:id="rId1"/>
    <p:sldLayoutId id="2147483701" r:id="rId2"/>
  </p:sldLayoutIdLst>
  <p:txStyles>
    <p:titleStyle>
      <a:lvl1pPr algn="l" defTabSz="914400" rtl="0" eaLnBrk="1" latinLnBrk="0" hangingPunct="1">
        <a:lnSpc>
          <a:spcPct val="90000"/>
        </a:lnSpc>
        <a:spcBef>
          <a:spcPct val="0"/>
        </a:spcBef>
        <a:buNone/>
        <a:defRPr sz="4400" kern="1200">
          <a:solidFill>
            <a:schemeClr val="tx2"/>
          </a:solidFill>
          <a:latin typeface="Grand view displa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nd view displ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nd view displa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nd view displa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 view displa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 view displa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FFF270-C3E7-6A5C-8D3D-55E763BA26B8}"/>
              </a:ext>
            </a:extLst>
          </p:cNvPr>
          <p:cNvSpPr/>
          <p:nvPr userDrawn="1"/>
        </p:nvSpPr>
        <p:spPr>
          <a:xfrm>
            <a:off x="7595616" y="2785788"/>
            <a:ext cx="4596387" cy="1103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a:extLst>
              <a:ext uri="{FF2B5EF4-FFF2-40B4-BE49-F238E27FC236}">
                <a16:creationId xmlns:a16="http://schemas.microsoft.com/office/drawing/2014/main" id="{0C25DDBF-B1CA-9B26-9BD9-62EC862118F2}"/>
              </a:ext>
            </a:extLst>
          </p:cNvPr>
          <p:cNvSpPr>
            <a:spLocks noChangeArrowheads="1"/>
          </p:cNvSpPr>
          <p:nvPr userDrawn="1"/>
        </p:nvSpPr>
        <p:spPr bwMode="auto">
          <a:xfrm>
            <a:off x="0" y="1349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4">
            <a:extLst>
              <a:ext uri="{FF2B5EF4-FFF2-40B4-BE49-F238E27FC236}">
                <a16:creationId xmlns:a16="http://schemas.microsoft.com/office/drawing/2014/main" id="{35483495-7611-ED62-1C46-5472447475B8}"/>
              </a:ext>
            </a:extLst>
          </p:cNvPr>
          <p:cNvSpPr>
            <a:spLocks noChangeArrowheads="1"/>
          </p:cNvSpPr>
          <p:nvPr userDrawn="1"/>
        </p:nvSpPr>
        <p:spPr bwMode="auto">
          <a:xfrm>
            <a:off x="0" y="317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5">
            <a:extLst>
              <a:ext uri="{FF2B5EF4-FFF2-40B4-BE49-F238E27FC236}">
                <a16:creationId xmlns:a16="http://schemas.microsoft.com/office/drawing/2014/main" id="{10D63705-2E62-36B6-6030-948563D91B1E}"/>
              </a:ext>
            </a:extLst>
          </p:cNvPr>
          <p:cNvSpPr>
            <a:spLocks noChangeArrowheads="1"/>
          </p:cNvSpPr>
          <p:nvPr userDrawn="1"/>
        </p:nvSpPr>
        <p:spPr bwMode="auto">
          <a:xfrm>
            <a:off x="0" y="400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17">
            <a:extLst>
              <a:ext uri="{FF2B5EF4-FFF2-40B4-BE49-F238E27FC236}">
                <a16:creationId xmlns:a16="http://schemas.microsoft.com/office/drawing/2014/main" id="{82CBB373-DBB0-80CA-E36C-6440EF5B27AC}"/>
              </a:ext>
            </a:extLst>
          </p:cNvPr>
          <p:cNvGrpSpPr/>
          <p:nvPr userDrawn="1"/>
        </p:nvGrpSpPr>
        <p:grpSpPr>
          <a:xfrm>
            <a:off x="2278640" y="6055741"/>
            <a:ext cx="7598649" cy="585365"/>
            <a:chOff x="4806132" y="5429044"/>
            <a:chExt cx="7598649" cy="585365"/>
          </a:xfrm>
        </p:grpSpPr>
        <p:sp>
          <p:nvSpPr>
            <p:cNvPr id="13" name="Title 1">
              <a:extLst>
                <a:ext uri="{FF2B5EF4-FFF2-40B4-BE49-F238E27FC236}">
                  <a16:creationId xmlns:a16="http://schemas.microsoft.com/office/drawing/2014/main" id="{823E069C-F8D5-1466-4461-61B28CCF7E5B}"/>
                </a:ext>
              </a:extLst>
            </p:cNvPr>
            <p:cNvSpPr txBox="1"/>
            <p:nvPr/>
          </p:nvSpPr>
          <p:spPr>
            <a:xfrm>
              <a:off x="5841662" y="5429044"/>
              <a:ext cx="6563119" cy="585365"/>
            </a:xfrm>
            <a:prstGeom prst="rect">
              <a:avLst/>
            </a:prstGeom>
            <a:noFill/>
            <a:ln cap="flat">
              <a:noFill/>
            </a:ln>
          </p:spPr>
          <p:txBody>
            <a:bodyPr vert="horz" wrap="square" lIns="91440" tIns="45720" rIns="91440" bIns="45720" anchor="b" anchorCtr="0" compatLnSpc="1">
              <a:noAutofit/>
            </a:bodyPr>
            <a:lstStyle/>
            <a:p>
              <a:pPr defTabSz="914400">
                <a:lnSpc>
                  <a:spcPct val="90000"/>
                </a:lnSpc>
                <a:spcBef>
                  <a:spcPts val="600"/>
                </a:spcBef>
                <a:spcAft>
                  <a:spcPts val="600"/>
                </a:spcAft>
                <a:defRPr sz="1800" b="0" i="0" u="none" strike="noStrike" kern="0" cap="none" spc="0" baseline="0">
                  <a:solidFill>
                    <a:srgbClr val="000000"/>
                  </a:solidFill>
                  <a:uFillTx/>
                </a:defRPr>
              </a:pPr>
              <a:r>
                <a:rPr lang="en-US" sz="1200">
                  <a:solidFill>
                    <a:srgbClr val="44546A"/>
                  </a:solidFill>
                  <a:latin typeface="Calibri Light"/>
                </a:rPr>
                <a:t>Co-funded by the European Union under project ID101076088. Views and opinions expressed are however those of the author(s) only and do not necessarily reflect those of the European Union or CINEA. Neither the European Union nor the granting authority can be held responsible for them.</a:t>
              </a:r>
            </a:p>
          </p:txBody>
        </p:sp>
        <p:pic>
          <p:nvPicPr>
            <p:cNvPr id="18" name="Picture 18">
              <a:extLst>
                <a:ext uri="{FF2B5EF4-FFF2-40B4-BE49-F238E27FC236}">
                  <a16:creationId xmlns:a16="http://schemas.microsoft.com/office/drawing/2014/main" id="{EA99D42F-7F32-7AFB-37D3-51744A8F1F45}"/>
                </a:ext>
              </a:extLst>
            </p:cNvPr>
            <p:cNvPicPr>
              <a:picLocks noChangeAspect="1"/>
            </p:cNvPicPr>
            <p:nvPr/>
          </p:nvPicPr>
          <p:blipFill>
            <a:blip r:embed="rId3"/>
            <a:srcRect/>
            <a:stretch>
              <a:fillRect/>
            </a:stretch>
          </p:blipFill>
          <p:spPr>
            <a:xfrm>
              <a:off x="4806132" y="5429045"/>
              <a:ext cx="941960" cy="551211"/>
            </a:xfrm>
            <a:prstGeom prst="rect">
              <a:avLst/>
            </a:prstGeom>
            <a:noFill/>
            <a:ln cap="flat">
              <a:noFill/>
            </a:ln>
          </p:spPr>
        </p:pic>
      </p:grpSp>
      <p:sp>
        <p:nvSpPr>
          <p:cNvPr id="19" name="Rectangle 18">
            <a:extLst>
              <a:ext uri="{FF2B5EF4-FFF2-40B4-BE49-F238E27FC236}">
                <a16:creationId xmlns:a16="http://schemas.microsoft.com/office/drawing/2014/main" id="{7BCA8838-3BCB-64FE-3487-C325250DF9F0}"/>
              </a:ext>
            </a:extLst>
          </p:cNvPr>
          <p:cNvSpPr/>
          <p:nvPr userDrawn="1"/>
        </p:nvSpPr>
        <p:spPr>
          <a:xfrm>
            <a:off x="-1" y="2786425"/>
            <a:ext cx="4596387" cy="1146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DA4E502-955C-8A29-2B91-5749099ADA57}"/>
              </a:ext>
            </a:extLst>
          </p:cNvPr>
          <p:cNvSpPr/>
          <p:nvPr userDrawn="1"/>
        </p:nvSpPr>
        <p:spPr>
          <a:xfrm>
            <a:off x="3795295" y="2786424"/>
            <a:ext cx="4596387" cy="1103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descr="Logo&#10;&#10;Description automatically generated">
            <a:extLst>
              <a:ext uri="{FF2B5EF4-FFF2-40B4-BE49-F238E27FC236}">
                <a16:creationId xmlns:a16="http://schemas.microsoft.com/office/drawing/2014/main" id="{ED6B53FE-E5DA-91EC-AAC3-00A3AE400E88}"/>
              </a:ext>
            </a:extLst>
          </p:cNvPr>
          <p:cNvPicPr>
            <a:picLocks noChangeAspect="1"/>
          </p:cNvPicPr>
          <p:nvPr userDrawn="1"/>
        </p:nvPicPr>
        <p:blipFill>
          <a:blip r:embed="rId4" cstate="hqprint">
            <a:alphaModFix amt="50000"/>
            <a:extLst>
              <a:ext uri="{28A0092B-C50C-407E-A947-70E740481C1C}">
                <a14:useLocalDpi xmlns:a14="http://schemas.microsoft.com/office/drawing/2010/main" val="0"/>
              </a:ext>
            </a:extLst>
          </a:blip>
          <a:stretch>
            <a:fillRect/>
          </a:stretch>
        </p:blipFill>
        <p:spPr>
          <a:xfrm>
            <a:off x="9468044" y="0"/>
            <a:ext cx="2640058" cy="1320029"/>
          </a:xfrm>
          <a:prstGeom prst="rect">
            <a:avLst/>
          </a:prstGeom>
        </p:spPr>
      </p:pic>
      <p:pic>
        <p:nvPicPr>
          <p:cNvPr id="9" name="Picture 1" descr="A picture containing text&#10;&#10;Description automatically generated">
            <a:extLst>
              <a:ext uri="{FF2B5EF4-FFF2-40B4-BE49-F238E27FC236}">
                <a16:creationId xmlns:a16="http://schemas.microsoft.com/office/drawing/2014/main" id="{747F06C6-8B79-6E7D-5FF1-2EDF304CA5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85188" y="4588561"/>
            <a:ext cx="1714967" cy="857483"/>
          </a:xfrm>
          <a:prstGeom prst="rect">
            <a:avLst/>
          </a:prstGeom>
        </p:spPr>
      </p:pic>
      <p:pic>
        <p:nvPicPr>
          <p:cNvPr id="14" name="Picture 8">
            <a:extLst>
              <a:ext uri="{FF2B5EF4-FFF2-40B4-BE49-F238E27FC236}">
                <a16:creationId xmlns:a16="http://schemas.microsoft.com/office/drawing/2014/main" id="{B61DC767-A476-62BD-8D8E-A64A508D82F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0704" y="4390186"/>
            <a:ext cx="1116324" cy="11219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Asturias Energy Agency - Fedarene">
            <a:extLst>
              <a:ext uri="{FF2B5EF4-FFF2-40B4-BE49-F238E27FC236}">
                <a16:creationId xmlns:a16="http://schemas.microsoft.com/office/drawing/2014/main" id="{DA6435E9-A7AB-FBCE-DC45-25476A0A21E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841238" y="3275345"/>
            <a:ext cx="1633632" cy="9366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Medjimurje Energy Agency - Fedarene">
            <a:extLst>
              <a:ext uri="{FF2B5EF4-FFF2-40B4-BE49-F238E27FC236}">
                <a16:creationId xmlns:a16="http://schemas.microsoft.com/office/drawing/2014/main" id="{FBEB610A-84C0-C501-881A-61F3F410ED6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40884" y="4526742"/>
            <a:ext cx="1885177" cy="8043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Logo, company name&#10;&#10;Description automatically generated">
            <a:extLst>
              <a:ext uri="{FF2B5EF4-FFF2-40B4-BE49-F238E27FC236}">
                <a16:creationId xmlns:a16="http://schemas.microsoft.com/office/drawing/2014/main" id="{A3645E05-9D66-1554-AB1F-16A8ACAD5D7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023937" y="4289400"/>
            <a:ext cx="1450872" cy="1450872"/>
          </a:xfrm>
          <a:prstGeom prst="rect">
            <a:avLst/>
          </a:prstGeom>
        </p:spPr>
      </p:pic>
      <p:pic>
        <p:nvPicPr>
          <p:cNvPr id="33" name="Picture 16" descr="Logo&#10;&#10;Description automatically generated">
            <a:extLst>
              <a:ext uri="{FF2B5EF4-FFF2-40B4-BE49-F238E27FC236}">
                <a16:creationId xmlns:a16="http://schemas.microsoft.com/office/drawing/2014/main" id="{ACEF4D8A-1F64-E2B0-4410-D6664DC8A5C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2799023" y="3305439"/>
            <a:ext cx="1714967" cy="905717"/>
          </a:xfrm>
          <a:prstGeom prst="rect">
            <a:avLst/>
          </a:prstGeom>
        </p:spPr>
      </p:pic>
      <p:pic>
        <p:nvPicPr>
          <p:cNvPr id="34" name="Picture 15" descr="Text&#10;&#10;Description automatically generated with medium confidence">
            <a:extLst>
              <a:ext uri="{FF2B5EF4-FFF2-40B4-BE49-F238E27FC236}">
                <a16:creationId xmlns:a16="http://schemas.microsoft.com/office/drawing/2014/main" id="{C402A39B-AB9A-AA07-4989-2E89F3184653}"/>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63406" y="3314253"/>
            <a:ext cx="2580935" cy="905717"/>
          </a:xfrm>
          <a:prstGeom prst="rect">
            <a:avLst/>
          </a:prstGeom>
        </p:spPr>
      </p:pic>
      <p:pic>
        <p:nvPicPr>
          <p:cNvPr id="35" name="Immagine 34" descr="Immagine che contiene schermata, Elementi grafici, oscurità, nero&#10;&#10;Descrizione generata automaticamente">
            <a:extLst>
              <a:ext uri="{FF2B5EF4-FFF2-40B4-BE49-F238E27FC236}">
                <a16:creationId xmlns:a16="http://schemas.microsoft.com/office/drawing/2014/main" id="{909A53C8-0A9E-2546-7EA3-434716DE050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472368" y="3617465"/>
            <a:ext cx="2250272" cy="638627"/>
          </a:xfrm>
          <a:prstGeom prst="rect">
            <a:avLst/>
          </a:prstGeom>
        </p:spPr>
      </p:pic>
      <p:pic>
        <p:nvPicPr>
          <p:cNvPr id="36" name="Picture 8" descr="A logo with a flag and text">
            <a:extLst>
              <a:ext uri="{FF2B5EF4-FFF2-40B4-BE49-F238E27FC236}">
                <a16:creationId xmlns:a16="http://schemas.microsoft.com/office/drawing/2014/main" id="{BEEC5C31-794B-82CF-2463-7CA2F08FBD6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54946" y="4514609"/>
            <a:ext cx="1450873" cy="1003575"/>
          </a:xfrm>
          <a:prstGeom prst="rect">
            <a:avLst/>
          </a:prstGeom>
        </p:spPr>
      </p:pic>
      <p:pic>
        <p:nvPicPr>
          <p:cNvPr id="37" name="Immagine 36">
            <a:extLst>
              <a:ext uri="{FF2B5EF4-FFF2-40B4-BE49-F238E27FC236}">
                <a16:creationId xmlns:a16="http://schemas.microsoft.com/office/drawing/2014/main" id="{74EFC1B1-CC72-A06E-1F75-21B658D751D8}"/>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6867639" y="3750678"/>
            <a:ext cx="2250272" cy="239419"/>
          </a:xfrm>
          <a:prstGeom prst="rect">
            <a:avLst/>
          </a:prstGeom>
        </p:spPr>
      </p:pic>
    </p:spTree>
    <p:extLst>
      <p:ext uri="{BB962C8B-B14F-4D97-AF65-F5344CB8AC3E}">
        <p14:creationId xmlns:p14="http://schemas.microsoft.com/office/powerpoint/2010/main" val="168459725"/>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607851-2CBE-B3EA-141D-12DD942C9D0D}"/>
              </a:ext>
            </a:extLst>
          </p:cNvPr>
          <p:cNvSpPr/>
          <p:nvPr userDrawn="1"/>
        </p:nvSpPr>
        <p:spPr>
          <a:xfrm>
            <a:off x="0" y="5598828"/>
            <a:ext cx="4596387" cy="1103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1">
            <a:extLst>
              <a:ext uri="{FF2B5EF4-FFF2-40B4-BE49-F238E27FC236}">
                <a16:creationId xmlns:a16="http://schemas.microsoft.com/office/drawing/2014/main" id="{54F21C90-1814-E6E7-B298-23E4F513E2BB}"/>
              </a:ext>
            </a:extLst>
          </p:cNvPr>
          <p:cNvSpPr txBox="1"/>
          <p:nvPr/>
        </p:nvSpPr>
        <p:spPr>
          <a:xfrm>
            <a:off x="2166707" y="1578634"/>
            <a:ext cx="8404570" cy="1301282"/>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chemeClr val="tx2"/>
                </a:solidFill>
                <a:uFillTx/>
                <a:latin typeface="Grand view display"/>
              </a:rPr>
              <a:t>Thank you.</a:t>
            </a:r>
            <a:endParaRPr lang="en-DE" sz="6000" b="1" i="0" u="none" strike="noStrike" kern="1200" cap="none" spc="0" baseline="0">
              <a:solidFill>
                <a:schemeClr val="tx2"/>
              </a:solidFill>
              <a:uFillTx/>
              <a:latin typeface="Grand view display"/>
            </a:endParaRPr>
          </a:p>
        </p:txBody>
      </p:sp>
      <p:sp>
        <p:nvSpPr>
          <p:cNvPr id="7" name="Subtitle 2">
            <a:extLst>
              <a:ext uri="{FF2B5EF4-FFF2-40B4-BE49-F238E27FC236}">
                <a16:creationId xmlns:a16="http://schemas.microsoft.com/office/drawing/2014/main" id="{9DAE6078-A682-BBA4-DDD0-7942466C8AF7}"/>
              </a:ext>
            </a:extLst>
          </p:cNvPr>
          <p:cNvSpPr txBox="1"/>
          <p:nvPr/>
        </p:nvSpPr>
        <p:spPr>
          <a:xfrm>
            <a:off x="2166707" y="2879917"/>
            <a:ext cx="8404570" cy="37583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chemeClr val="tx2"/>
                </a:solidFill>
                <a:uFillTx/>
                <a:latin typeface="Grand view display"/>
              </a:rPr>
              <a:t>For more info, follow our hashtag </a:t>
            </a:r>
            <a:r>
              <a:rPr lang="en-US" sz="2400" b="1" i="0" u="none" strike="noStrike" kern="1200" cap="none" spc="0" baseline="0">
                <a:solidFill>
                  <a:schemeClr val="tx2"/>
                </a:solidFill>
                <a:uFillTx/>
                <a:latin typeface="Grand view display"/>
              </a:rPr>
              <a:t>#regio1st</a:t>
            </a:r>
            <a:r>
              <a:rPr lang="en-US" sz="2400" b="0" i="0" u="none" strike="noStrike" kern="1200" cap="none" spc="0" baseline="0">
                <a:solidFill>
                  <a:schemeClr val="tx2"/>
                </a:solidFill>
                <a:uFillTx/>
                <a:latin typeface="Grand view display"/>
              </a:rPr>
              <a:t>, visit our website or contact us:</a:t>
            </a:r>
            <a:endParaRPr lang="en-DE" sz="2400" b="0" i="0" u="none" strike="noStrike" kern="1200" cap="none" spc="0" baseline="0">
              <a:solidFill>
                <a:schemeClr val="tx2"/>
              </a:solidFill>
              <a:uFillTx/>
              <a:latin typeface="Grand view display"/>
            </a:endParaRPr>
          </a:p>
        </p:txBody>
      </p:sp>
      <p:pic>
        <p:nvPicPr>
          <p:cNvPr id="8" name="Picture 22" descr="Icon&#10;&#10;Description automatically generated">
            <a:extLst>
              <a:ext uri="{FF2B5EF4-FFF2-40B4-BE49-F238E27FC236}">
                <a16:creationId xmlns:a16="http://schemas.microsoft.com/office/drawing/2014/main" id="{2B582C1D-DC6E-644F-9C2E-F2002646552A}"/>
              </a:ext>
            </a:extLst>
          </p:cNvPr>
          <p:cNvPicPr>
            <a:picLocks noChangeAspect="1"/>
          </p:cNvPicPr>
          <p:nvPr/>
        </p:nvPicPr>
        <p:blipFill>
          <a:blip r:embed="rId3">
            <a:biLevel thresh="75000"/>
          </a:blip>
          <a:stretch>
            <a:fillRect/>
          </a:stretch>
        </p:blipFill>
        <p:spPr>
          <a:xfrm>
            <a:off x="2266120" y="4811215"/>
            <a:ext cx="359999" cy="359999"/>
          </a:xfrm>
          <a:prstGeom prst="rect">
            <a:avLst/>
          </a:prstGeom>
          <a:noFill/>
          <a:ln cap="flat">
            <a:noFill/>
          </a:ln>
        </p:spPr>
      </p:pic>
      <p:pic>
        <p:nvPicPr>
          <p:cNvPr id="9" name="Picture 24" descr="Icon&#10;&#10;Description automatically generated">
            <a:extLst>
              <a:ext uri="{FF2B5EF4-FFF2-40B4-BE49-F238E27FC236}">
                <a16:creationId xmlns:a16="http://schemas.microsoft.com/office/drawing/2014/main" id="{EFD6D79E-4AA0-FCAE-DB32-04C342C2A311}"/>
              </a:ext>
            </a:extLst>
          </p:cNvPr>
          <p:cNvPicPr>
            <a:picLocks noChangeAspect="1"/>
          </p:cNvPicPr>
          <p:nvPr/>
        </p:nvPicPr>
        <p:blipFill>
          <a:blip r:embed="rId4">
            <a:biLevel thresh="75000"/>
          </a:blip>
          <a:stretch>
            <a:fillRect/>
          </a:stretch>
        </p:blipFill>
        <p:spPr>
          <a:xfrm>
            <a:off x="2266120" y="4343237"/>
            <a:ext cx="359999" cy="359999"/>
          </a:xfrm>
          <a:prstGeom prst="rect">
            <a:avLst/>
          </a:prstGeom>
          <a:noFill/>
          <a:ln cap="flat">
            <a:noFill/>
          </a:ln>
        </p:spPr>
      </p:pic>
      <p:pic>
        <p:nvPicPr>
          <p:cNvPr id="13" name="Picture 12" descr="Twitter logo history | Creative Freedom">
            <a:extLst>
              <a:ext uri="{FF2B5EF4-FFF2-40B4-BE49-F238E27FC236}">
                <a16:creationId xmlns:a16="http://schemas.microsoft.com/office/drawing/2014/main" id="{98D875EC-3500-704D-CB5B-603CAE0AF0FC}"/>
              </a:ext>
            </a:extLst>
          </p:cNvPr>
          <p:cNvPicPr>
            <a:picLocks noChangeAspect="1"/>
          </p:cNvPicPr>
          <p:nvPr userDrawn="1"/>
        </p:nvPicPr>
        <p:blipFill>
          <a:blip r:embed="rId5" cstate="screen">
            <a:clrChange>
              <a:clrFrom>
                <a:srgbClr val="FFFFFF"/>
              </a:clrFrom>
              <a:clrTo>
                <a:srgbClr val="FFFFFF">
                  <a:alpha val="0"/>
                </a:srgbClr>
              </a:clrTo>
            </a:clrChange>
            <a:biLevel thresh="75000"/>
            <a:extLst>
              <a:ext uri="{28A0092B-C50C-407E-A947-70E740481C1C}">
                <a14:useLocalDpi xmlns:a14="http://schemas.microsoft.com/office/drawing/2010/main"/>
              </a:ext>
            </a:extLst>
          </a:blip>
          <a:srcRect/>
          <a:stretch>
            <a:fillRect/>
          </a:stretch>
        </p:blipFill>
        <p:spPr bwMode="auto">
          <a:xfrm>
            <a:off x="2195450" y="3881486"/>
            <a:ext cx="442897" cy="359998"/>
          </a:xfrm>
          <a:prstGeom prst="rect">
            <a:avLst/>
          </a:prstGeom>
          <a:noFill/>
          <a:ln>
            <a:noFill/>
          </a:ln>
        </p:spPr>
      </p:pic>
      <p:grpSp>
        <p:nvGrpSpPr>
          <p:cNvPr id="10" name="Group 17">
            <a:extLst>
              <a:ext uri="{FF2B5EF4-FFF2-40B4-BE49-F238E27FC236}">
                <a16:creationId xmlns:a16="http://schemas.microsoft.com/office/drawing/2014/main" id="{39F0E9C3-FF7E-68A5-C8DC-A8753FF2397E}"/>
              </a:ext>
            </a:extLst>
          </p:cNvPr>
          <p:cNvGrpSpPr/>
          <p:nvPr userDrawn="1"/>
        </p:nvGrpSpPr>
        <p:grpSpPr>
          <a:xfrm>
            <a:off x="2266120" y="5987075"/>
            <a:ext cx="7598649" cy="585365"/>
            <a:chOff x="4806132" y="5429044"/>
            <a:chExt cx="7598649" cy="585365"/>
          </a:xfrm>
        </p:grpSpPr>
        <p:sp>
          <p:nvSpPr>
            <p:cNvPr id="11" name="Title 1">
              <a:extLst>
                <a:ext uri="{FF2B5EF4-FFF2-40B4-BE49-F238E27FC236}">
                  <a16:creationId xmlns:a16="http://schemas.microsoft.com/office/drawing/2014/main" id="{2E3E57F8-CE4E-CAB5-3F48-BDDE04975B6B}"/>
                </a:ext>
              </a:extLst>
            </p:cNvPr>
            <p:cNvSpPr txBox="1"/>
            <p:nvPr/>
          </p:nvSpPr>
          <p:spPr>
            <a:xfrm>
              <a:off x="5841662" y="5429044"/>
              <a:ext cx="6563119" cy="585365"/>
            </a:xfrm>
            <a:prstGeom prst="rect">
              <a:avLst/>
            </a:prstGeom>
            <a:noFill/>
            <a:ln cap="flat">
              <a:noFill/>
            </a:ln>
          </p:spPr>
          <p:txBody>
            <a:bodyPr vert="horz" wrap="square" lIns="91440" tIns="45720" rIns="91440" bIns="45720" anchor="b" anchorCtr="0" compatLnSpc="1">
              <a:noAutofit/>
            </a:bodyPr>
            <a:lstStyle/>
            <a:p>
              <a:pPr defTabSz="914400">
                <a:lnSpc>
                  <a:spcPct val="90000"/>
                </a:lnSpc>
                <a:spcBef>
                  <a:spcPts val="600"/>
                </a:spcBef>
                <a:spcAft>
                  <a:spcPts val="600"/>
                </a:spcAft>
                <a:defRPr sz="1800" b="0" i="0" u="none" strike="noStrike" kern="0" cap="none" spc="0" baseline="0">
                  <a:solidFill>
                    <a:srgbClr val="000000"/>
                  </a:solidFill>
                  <a:uFillTx/>
                </a:defRPr>
              </a:pPr>
              <a:r>
                <a:rPr lang="en-US" sz="1200">
                  <a:solidFill>
                    <a:srgbClr val="44546A"/>
                  </a:solidFill>
                  <a:latin typeface="Calibri Light"/>
                </a:rPr>
                <a:t>Co-funded by the European Union under project ID101076088. Views and opinions expressed are however those of the author(s) only and do not necessarily reflect those of the European Union or CINEA. Neither the European Union nor the granting authority can be held responsible for them.</a:t>
              </a:r>
            </a:p>
          </p:txBody>
        </p:sp>
        <p:pic>
          <p:nvPicPr>
            <p:cNvPr id="14" name="Picture 18">
              <a:extLst>
                <a:ext uri="{FF2B5EF4-FFF2-40B4-BE49-F238E27FC236}">
                  <a16:creationId xmlns:a16="http://schemas.microsoft.com/office/drawing/2014/main" id="{0910C42F-A13E-B297-FE63-2CCD0DA6A1DE}"/>
                </a:ext>
              </a:extLst>
            </p:cNvPr>
            <p:cNvPicPr>
              <a:picLocks noChangeAspect="1"/>
            </p:cNvPicPr>
            <p:nvPr/>
          </p:nvPicPr>
          <p:blipFill>
            <a:blip r:embed="rId6"/>
            <a:srcRect/>
            <a:stretch>
              <a:fillRect/>
            </a:stretch>
          </p:blipFill>
          <p:spPr>
            <a:xfrm>
              <a:off x="4806132" y="5429045"/>
              <a:ext cx="941960" cy="551211"/>
            </a:xfrm>
            <a:prstGeom prst="rect">
              <a:avLst/>
            </a:prstGeom>
            <a:noFill/>
            <a:ln cap="flat">
              <a:noFill/>
            </a:ln>
          </p:spPr>
        </p:pic>
      </p:grpSp>
      <p:pic>
        <p:nvPicPr>
          <p:cNvPr id="3" name="Picture 2" descr="Logo&#10;&#10;Description automatically generated">
            <a:extLst>
              <a:ext uri="{FF2B5EF4-FFF2-40B4-BE49-F238E27FC236}">
                <a16:creationId xmlns:a16="http://schemas.microsoft.com/office/drawing/2014/main" id="{2B579BA7-ECC9-B99B-ABC6-E5777F5B8A98}"/>
              </a:ext>
            </a:extLst>
          </p:cNvPr>
          <p:cNvPicPr>
            <a:picLocks noChangeAspect="1"/>
          </p:cNvPicPr>
          <p:nvPr userDrawn="1"/>
        </p:nvPicPr>
        <p:blipFill>
          <a:blip r:embed="rId7" cstate="hqprint">
            <a:alphaModFix amt="50000"/>
            <a:extLst>
              <a:ext uri="{28A0092B-C50C-407E-A947-70E740481C1C}">
                <a14:useLocalDpi xmlns:a14="http://schemas.microsoft.com/office/drawing/2010/main" val="0"/>
              </a:ext>
            </a:extLst>
          </a:blip>
          <a:stretch>
            <a:fillRect/>
          </a:stretch>
        </p:blipFill>
        <p:spPr>
          <a:xfrm>
            <a:off x="9468044" y="0"/>
            <a:ext cx="2640058" cy="1320029"/>
          </a:xfrm>
          <a:prstGeom prst="rect">
            <a:avLst/>
          </a:prstGeom>
        </p:spPr>
      </p:pic>
      <p:sp>
        <p:nvSpPr>
          <p:cNvPr id="5" name="Rectangle 4">
            <a:extLst>
              <a:ext uri="{FF2B5EF4-FFF2-40B4-BE49-F238E27FC236}">
                <a16:creationId xmlns:a16="http://schemas.microsoft.com/office/drawing/2014/main" id="{7EB2BC02-20FA-AB8B-93A2-56FF680F2281}"/>
              </a:ext>
            </a:extLst>
          </p:cNvPr>
          <p:cNvSpPr/>
          <p:nvPr userDrawn="1"/>
        </p:nvSpPr>
        <p:spPr>
          <a:xfrm>
            <a:off x="7595615" y="5598829"/>
            <a:ext cx="4596387" cy="1103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F036BE1-DA06-BD7A-A691-020C14E32EE4}"/>
              </a:ext>
            </a:extLst>
          </p:cNvPr>
          <p:cNvSpPr/>
          <p:nvPr userDrawn="1"/>
        </p:nvSpPr>
        <p:spPr>
          <a:xfrm>
            <a:off x="3878320" y="5598828"/>
            <a:ext cx="4596387" cy="1103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2705866"/>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E_FD534E8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PLANET">
            <a:extLst>
              <a:ext uri="{FF2B5EF4-FFF2-40B4-BE49-F238E27FC236}">
                <a16:creationId xmlns:a16="http://schemas.microsoft.com/office/drawing/2014/main" id="{72BB2619-CD25-CF43-1B1C-A3CA0B4BD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4" y="55112"/>
            <a:ext cx="2943225" cy="11294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E61CF5-FE0B-6A57-FA71-0C05A06654D7}"/>
              </a:ext>
            </a:extLst>
          </p:cNvPr>
          <p:cNvSpPr txBox="1"/>
          <p:nvPr/>
        </p:nvSpPr>
        <p:spPr>
          <a:xfrm>
            <a:off x="5257799" y="1613118"/>
            <a:ext cx="6353175" cy="4524315"/>
          </a:xfrm>
          <a:prstGeom prst="rect">
            <a:avLst/>
          </a:prstGeom>
          <a:noFill/>
        </p:spPr>
        <p:txBody>
          <a:bodyPr wrap="square">
            <a:spAutoFit/>
          </a:bodyPr>
          <a:lstStyle/>
          <a:p>
            <a:pPr algn="ctr"/>
            <a:r>
              <a:rPr lang="en-GB" sz="4800" b="1" dirty="0" err="1">
                <a:solidFill>
                  <a:schemeClr val="accent1"/>
                </a:solidFill>
                <a:latin typeface="Grand view display"/>
                <a:ea typeface="+mj-ea"/>
                <a:cs typeface="+mj-cs"/>
              </a:rPr>
              <a:t>ePlanet</a:t>
            </a:r>
            <a:r>
              <a:rPr lang="en-GB" sz="4800" b="1" dirty="0">
                <a:solidFill>
                  <a:schemeClr val="accent1"/>
                </a:solidFill>
                <a:latin typeface="Grand view display"/>
                <a:ea typeface="+mj-ea"/>
                <a:cs typeface="+mj-cs"/>
              </a:rPr>
              <a:t> Final Event</a:t>
            </a:r>
          </a:p>
          <a:p>
            <a:pPr algn="ctr"/>
            <a:r>
              <a:rPr lang="en-GB" b="1" dirty="0">
                <a:solidFill>
                  <a:schemeClr val="accent1"/>
                </a:solidFill>
                <a:latin typeface="Grand view display"/>
                <a:ea typeface="+mj-ea"/>
                <a:cs typeface="+mj-cs"/>
              </a:rPr>
              <a:t/>
            </a:r>
            <a:br>
              <a:rPr lang="en-GB" b="1" dirty="0">
                <a:solidFill>
                  <a:schemeClr val="accent1"/>
                </a:solidFill>
                <a:latin typeface="Grand view display"/>
                <a:ea typeface="+mj-ea"/>
                <a:cs typeface="+mj-cs"/>
              </a:rPr>
            </a:br>
            <a:r>
              <a:rPr lang="en-GB" sz="3600" b="1" i="1" dirty="0">
                <a:solidFill>
                  <a:schemeClr val="accent1"/>
                </a:solidFill>
                <a:latin typeface="Grand view display"/>
                <a:ea typeface="+mj-ea"/>
                <a:cs typeface="+mj-cs"/>
              </a:rPr>
              <a:t>How to accelerate the deployment of energy transition to fulfil the 2030 and 2050 Energy goals?</a:t>
            </a:r>
          </a:p>
          <a:p>
            <a:pPr algn="ctr"/>
            <a:endParaRPr lang="en-GB" sz="3600" b="1" i="1" kern="100" dirty="0">
              <a:solidFill>
                <a:schemeClr val="accent1"/>
              </a:solidFill>
              <a:effectLst/>
              <a:latin typeface="Grand view display"/>
              <a:ea typeface="+mj-ea"/>
              <a:cs typeface="+mj-cs"/>
            </a:endParaRPr>
          </a:p>
          <a:p>
            <a:pPr algn="ctr"/>
            <a:r>
              <a:rPr lang="en-GB" sz="2400" b="1" kern="100" dirty="0">
                <a:solidFill>
                  <a:schemeClr val="accent1"/>
                </a:solidFill>
                <a:latin typeface="Grand view display"/>
                <a:ea typeface="+mj-ea"/>
                <a:cs typeface="+mj-cs"/>
              </a:rPr>
              <a:t>10</a:t>
            </a:r>
            <a:r>
              <a:rPr lang="en-GB" sz="2400" b="1" kern="100" baseline="30000" dirty="0">
                <a:solidFill>
                  <a:schemeClr val="accent1"/>
                </a:solidFill>
                <a:latin typeface="Grand view display"/>
                <a:ea typeface="+mj-ea"/>
                <a:cs typeface="+mj-cs"/>
              </a:rPr>
              <a:t>th</a:t>
            </a:r>
            <a:r>
              <a:rPr lang="en-GB" sz="2400" b="1" kern="100" dirty="0">
                <a:solidFill>
                  <a:schemeClr val="accent1"/>
                </a:solidFill>
                <a:latin typeface="Grand view display"/>
                <a:ea typeface="+mj-ea"/>
                <a:cs typeface="+mj-cs"/>
              </a:rPr>
              <a:t> of June 2024, Brussels</a:t>
            </a:r>
            <a:r>
              <a:rPr lang="en-B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BE"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BE" dirty="0"/>
          </a:p>
        </p:txBody>
      </p:sp>
      <p:pic>
        <p:nvPicPr>
          <p:cNvPr id="11" name="Picture 10" descr="Diagram, engineering drawing&#10;&#10;Description automatically generated">
            <a:extLst>
              <a:ext uri="{FF2B5EF4-FFF2-40B4-BE49-F238E27FC236}">
                <a16:creationId xmlns:a16="http://schemas.microsoft.com/office/drawing/2014/main" id="{8C84AB5E-5102-92CD-D238-E0FFB7462C9D}"/>
              </a:ext>
            </a:extLst>
          </p:cNvPr>
          <p:cNvPicPr>
            <a:picLocks noChangeAspect="1"/>
          </p:cNvPicPr>
          <p:nvPr/>
        </p:nvPicPr>
        <p:blipFill rotWithShape="1">
          <a:blip r:embed="rId3">
            <a:extLst>
              <a:ext uri="{28A0092B-C50C-407E-A947-70E740481C1C}">
                <a14:useLocalDpi xmlns:a14="http://schemas.microsoft.com/office/drawing/2010/main" val="0"/>
              </a:ext>
            </a:extLst>
          </a:blip>
          <a:srcRect l="47372"/>
          <a:stretch/>
        </p:blipFill>
        <p:spPr>
          <a:xfrm>
            <a:off x="-1882644" y="-1"/>
            <a:ext cx="6421456" cy="6223819"/>
          </a:xfrm>
          <a:prstGeom prst="rect">
            <a:avLst/>
          </a:prstGeom>
        </p:spPr>
      </p:pic>
    </p:spTree>
    <p:extLst>
      <p:ext uri="{BB962C8B-B14F-4D97-AF65-F5344CB8AC3E}">
        <p14:creationId xmlns:p14="http://schemas.microsoft.com/office/powerpoint/2010/main" val="120639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E509-B451-65BA-B5BB-40A753F174F9}"/>
              </a:ext>
            </a:extLst>
          </p:cNvPr>
          <p:cNvSpPr>
            <a:spLocks noGrp="1"/>
          </p:cNvSpPr>
          <p:nvPr>
            <p:ph type="title"/>
          </p:nvPr>
        </p:nvSpPr>
        <p:spPr/>
        <p:txBody>
          <a:bodyPr/>
          <a:lstStyle/>
          <a:p>
            <a:r>
              <a:rPr lang="en-GB" dirty="0"/>
              <a:t>Events and activities </a:t>
            </a:r>
            <a:endParaRPr lang="en-BE" dirty="0"/>
          </a:p>
        </p:txBody>
      </p:sp>
      <p:sp>
        <p:nvSpPr>
          <p:cNvPr id="3" name="Content Placeholder 2">
            <a:extLst>
              <a:ext uri="{FF2B5EF4-FFF2-40B4-BE49-F238E27FC236}">
                <a16:creationId xmlns:a16="http://schemas.microsoft.com/office/drawing/2014/main" id="{C5615423-F89E-64E9-C68C-5E68335E8F3B}"/>
              </a:ext>
            </a:extLst>
          </p:cNvPr>
          <p:cNvSpPr>
            <a:spLocks noGrp="1"/>
          </p:cNvSpPr>
          <p:nvPr>
            <p:ph sz="half" idx="1"/>
          </p:nvPr>
        </p:nvSpPr>
        <p:spPr>
          <a:xfrm>
            <a:off x="838199" y="2254215"/>
            <a:ext cx="10824411" cy="3922748"/>
          </a:xfrm>
        </p:spPr>
        <p:txBody>
          <a:bodyPr>
            <a:normAutofit/>
          </a:bodyPr>
          <a:lstStyle/>
          <a:p>
            <a:r>
              <a:rPr lang="en-GB" dirty="0"/>
              <a:t>Six National workshops, organised by the partner regions, to promote the development of a national multilevel dialogue for EE1st, in line with the Governance Regulation</a:t>
            </a:r>
          </a:p>
          <a:p>
            <a:r>
              <a:rPr lang="en-GB" dirty="0"/>
              <a:t>Four EU roundtables in Brussels, to promote the introduction of EE1st into Covenant of the Mayors and Committee of the Regions policies and related documents</a:t>
            </a:r>
          </a:p>
          <a:p>
            <a:r>
              <a:rPr lang="en-GB" dirty="0"/>
              <a:t>Six Online policy roundtables, </a:t>
            </a:r>
            <a:r>
              <a:rPr lang="en-GB"/>
              <a:t>which are a direct </a:t>
            </a:r>
            <a:r>
              <a:rPr lang="en-GB" dirty="0"/>
              <a:t>dialogue between local/regional experts and EU representatives on the practical implications of the EE1st principle</a:t>
            </a:r>
          </a:p>
          <a:p>
            <a:endParaRPr lang="en-BE" dirty="0"/>
          </a:p>
        </p:txBody>
      </p:sp>
    </p:spTree>
    <p:extLst>
      <p:ext uri="{BB962C8B-B14F-4D97-AF65-F5344CB8AC3E}">
        <p14:creationId xmlns:p14="http://schemas.microsoft.com/office/powerpoint/2010/main" val="4250095239"/>
      </p:ext>
    </p:extLst>
  </p:cSld>
  <p:clrMapOvr>
    <a:masterClrMapping/>
  </p:clrMapOvr>
  <p:extLst>
    <p:ext uri="{6950BFC3-D8DA-4A85-94F7-54DA5524770B}">
      <p188:commentRel xmlns:p188="http://schemas.microsoft.com/office/powerpoint/2018/8/main" xmlns=""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4B97-746A-8D35-6A91-8F2695CB6157}"/>
              </a:ext>
            </a:extLst>
          </p:cNvPr>
          <p:cNvSpPr>
            <a:spLocks noGrp="1"/>
          </p:cNvSpPr>
          <p:nvPr>
            <p:ph type="title"/>
          </p:nvPr>
        </p:nvSpPr>
        <p:spPr>
          <a:xfrm>
            <a:off x="2686738" y="1480059"/>
            <a:ext cx="6818523" cy="725678"/>
          </a:xfrm>
        </p:spPr>
        <p:txBody>
          <a:bodyPr/>
          <a:lstStyle/>
          <a:p>
            <a:pPr algn="ctr"/>
            <a:r>
              <a:rPr lang="fr-FR" sz="5400" b="1" dirty="0" err="1"/>
              <a:t>Partners</a:t>
            </a:r>
            <a:endParaRPr lang="fr-FR" sz="5400" b="1" dirty="0"/>
          </a:p>
        </p:txBody>
      </p:sp>
    </p:spTree>
    <p:extLst>
      <p:ext uri="{BB962C8B-B14F-4D97-AF65-F5344CB8AC3E}">
        <p14:creationId xmlns:p14="http://schemas.microsoft.com/office/powerpoint/2010/main" val="297977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75DCE1-BD8A-37D5-A20C-6510F25BF965}"/>
              </a:ext>
            </a:extLst>
          </p:cNvPr>
          <p:cNvSpPr>
            <a:spLocks noGrp="1"/>
          </p:cNvSpPr>
          <p:nvPr>
            <p:ph type="title"/>
          </p:nvPr>
        </p:nvSpPr>
        <p:spPr>
          <a:xfrm>
            <a:off x="97536" y="2079974"/>
            <a:ext cx="5758016" cy="2698052"/>
          </a:xfrm>
        </p:spPr>
        <p:txBody>
          <a:bodyPr>
            <a:normAutofit/>
          </a:bodyPr>
          <a:lstStyle/>
          <a:p>
            <a:pPr algn="ctr"/>
            <a:r>
              <a:rPr lang="en-GB" dirty="0">
                <a:solidFill>
                  <a:schemeClr val="accent1"/>
                </a:solidFill>
              </a:rPr>
              <a:t>Implementing the</a:t>
            </a:r>
            <a:br>
              <a:rPr lang="en-GB" dirty="0">
                <a:solidFill>
                  <a:schemeClr val="accent1"/>
                </a:solidFill>
              </a:rPr>
            </a:br>
            <a:r>
              <a:rPr lang="en-GB" dirty="0">
                <a:solidFill>
                  <a:schemeClr val="accent1"/>
                </a:solidFill>
              </a:rPr>
              <a:t>Energy Efficiency</a:t>
            </a:r>
            <a:br>
              <a:rPr lang="en-GB" dirty="0">
                <a:solidFill>
                  <a:schemeClr val="accent1"/>
                </a:solidFill>
              </a:rPr>
            </a:br>
            <a:r>
              <a:rPr lang="en-GB" dirty="0">
                <a:solidFill>
                  <a:schemeClr val="accent1"/>
                </a:solidFill>
              </a:rPr>
              <a:t>First Principle in</a:t>
            </a:r>
            <a:br>
              <a:rPr lang="en-GB" dirty="0">
                <a:solidFill>
                  <a:schemeClr val="accent1"/>
                </a:solidFill>
              </a:rPr>
            </a:br>
            <a:r>
              <a:rPr lang="en-GB" dirty="0">
                <a:solidFill>
                  <a:schemeClr val="accent1"/>
                </a:solidFill>
              </a:rPr>
              <a:t>Regional Planning</a:t>
            </a:r>
            <a:endParaRPr lang="fr-FR" dirty="0">
              <a:solidFill>
                <a:schemeClr val="accent1"/>
              </a:solidFill>
            </a:endParaRPr>
          </a:p>
        </p:txBody>
      </p:sp>
      <p:pic>
        <p:nvPicPr>
          <p:cNvPr id="6" name="Picture 5" descr="Diagram, engineering drawing&#10;&#10;Description automatically generated">
            <a:extLst>
              <a:ext uri="{FF2B5EF4-FFF2-40B4-BE49-F238E27FC236}">
                <a16:creationId xmlns:a16="http://schemas.microsoft.com/office/drawing/2014/main" id="{226ED32E-9C9C-0C10-F697-6FC99462719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7372"/>
          <a:stretch/>
        </p:blipFill>
        <p:spPr>
          <a:xfrm>
            <a:off x="5784981" y="0"/>
            <a:ext cx="6421456" cy="6008914"/>
          </a:xfrm>
          <a:prstGeom prst="rect">
            <a:avLst/>
          </a:prstGeom>
        </p:spPr>
      </p:pic>
    </p:spTree>
    <p:extLst>
      <p:ext uri="{BB962C8B-B14F-4D97-AF65-F5344CB8AC3E}">
        <p14:creationId xmlns:p14="http://schemas.microsoft.com/office/powerpoint/2010/main" val="396520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EF4E-4FBE-AD20-2A1D-5A724838A8AE}"/>
              </a:ext>
            </a:extLst>
          </p:cNvPr>
          <p:cNvSpPr>
            <a:spLocks noGrp="1"/>
          </p:cNvSpPr>
          <p:nvPr>
            <p:ph type="title"/>
          </p:nvPr>
        </p:nvSpPr>
        <p:spPr>
          <a:xfrm>
            <a:off x="838200" y="1390650"/>
            <a:ext cx="10515600" cy="651816"/>
          </a:xfrm>
        </p:spPr>
        <p:txBody>
          <a:bodyPr>
            <a:normAutofit fontScale="90000"/>
          </a:bodyPr>
          <a:lstStyle/>
          <a:p>
            <a:r>
              <a:rPr lang="en-GB" sz="4400" b="1" i="0" u="none" strike="noStrike" baseline="0" dirty="0">
                <a:solidFill>
                  <a:srgbClr val="FF8310"/>
                </a:solidFill>
                <a:latin typeface="LeagueSpartan-Bold"/>
              </a:rPr>
              <a:t>Energy efficiency implementation: a key to the energy transition</a:t>
            </a:r>
            <a:endParaRPr lang="fr-FR" dirty="0"/>
          </a:p>
        </p:txBody>
      </p:sp>
      <p:sp>
        <p:nvSpPr>
          <p:cNvPr id="3" name="Content Placeholder 2">
            <a:extLst>
              <a:ext uri="{FF2B5EF4-FFF2-40B4-BE49-F238E27FC236}">
                <a16:creationId xmlns:a16="http://schemas.microsoft.com/office/drawing/2014/main" id="{75EFAA29-BD41-8075-C5B4-3DD77F3F9FC5}"/>
              </a:ext>
            </a:extLst>
          </p:cNvPr>
          <p:cNvSpPr>
            <a:spLocks noGrp="1"/>
          </p:cNvSpPr>
          <p:nvPr>
            <p:ph idx="1"/>
          </p:nvPr>
        </p:nvSpPr>
        <p:spPr>
          <a:xfrm>
            <a:off x="838200" y="2571751"/>
            <a:ext cx="10125075" cy="3238500"/>
          </a:xfrm>
        </p:spPr>
        <p:txBody>
          <a:bodyPr>
            <a:normAutofit lnSpcReduction="10000"/>
          </a:bodyPr>
          <a:lstStyle/>
          <a:p>
            <a:pPr algn="just">
              <a:spcBef>
                <a:spcPts val="2200"/>
              </a:spcBef>
            </a:pPr>
            <a:r>
              <a:rPr lang="fr-FR" sz="2400" dirty="0">
                <a:latin typeface="Grandview" panose="020B0502040204020203" pitchFamily="34" charset="0"/>
              </a:rPr>
              <a:t>New </a:t>
            </a:r>
            <a:r>
              <a:rPr lang="fr-FR" sz="2400" dirty="0" err="1">
                <a:latin typeface="Grandview" panose="020B0502040204020203" pitchFamily="34" charset="0"/>
              </a:rPr>
              <a:t>climate</a:t>
            </a:r>
            <a:r>
              <a:rPr lang="fr-FR" sz="2400" dirty="0">
                <a:latin typeface="Grandview" panose="020B0502040204020203" pitchFamily="34" charset="0"/>
              </a:rPr>
              <a:t> objectives by 2030 and 2050 </a:t>
            </a:r>
            <a:r>
              <a:rPr lang="fr-FR" sz="2400" dirty="0" err="1">
                <a:latin typeface="Grandview" panose="020B0502040204020203" pitchFamily="34" charset="0"/>
              </a:rPr>
              <a:t>led</a:t>
            </a:r>
            <a:r>
              <a:rPr lang="fr-FR" sz="2400" dirty="0">
                <a:latin typeface="Grandview" panose="020B0502040204020203" pitchFamily="34" charset="0"/>
              </a:rPr>
              <a:t> to update </a:t>
            </a:r>
            <a:r>
              <a:rPr lang="fr-FR" sz="2400" dirty="0" err="1">
                <a:latin typeface="Grandview" panose="020B0502040204020203" pitchFamily="34" charset="0"/>
              </a:rPr>
              <a:t>accordingly</a:t>
            </a:r>
            <a:r>
              <a:rPr lang="fr-FR" sz="2400" dirty="0">
                <a:latin typeface="Grandview" panose="020B0502040204020203" pitchFamily="34" charset="0"/>
              </a:rPr>
              <a:t> the </a:t>
            </a:r>
            <a:r>
              <a:rPr lang="fr-FR" sz="2400" b="1" dirty="0">
                <a:latin typeface="Grandview" panose="020B0502040204020203" pitchFamily="34" charset="0"/>
              </a:rPr>
              <a:t>Energy </a:t>
            </a:r>
            <a:r>
              <a:rPr lang="fr-FR" sz="2400" b="1" dirty="0" err="1">
                <a:latin typeface="Grandview" panose="020B0502040204020203" pitchFamily="34" charset="0"/>
              </a:rPr>
              <a:t>Efficiency</a:t>
            </a:r>
            <a:r>
              <a:rPr lang="fr-FR" sz="2400" b="1" dirty="0">
                <a:latin typeface="Grandview" panose="020B0502040204020203" pitchFamily="34" charset="0"/>
              </a:rPr>
              <a:t> Directive (EED)</a:t>
            </a:r>
            <a:r>
              <a:rPr lang="fr-FR" sz="2400" dirty="0">
                <a:latin typeface="Grandview" panose="020B0502040204020203" pitchFamily="34" charset="0"/>
              </a:rPr>
              <a:t>:</a:t>
            </a:r>
          </a:p>
          <a:p>
            <a:pPr lvl="1" algn="just">
              <a:spcBef>
                <a:spcPts val="2200"/>
              </a:spcBef>
            </a:pPr>
            <a:r>
              <a:rPr lang="fr-FR" sz="2000" dirty="0">
                <a:latin typeface="Grandview" panose="020B0502040204020203" pitchFamily="34" charset="0"/>
              </a:rPr>
              <a:t>New EE 2030 </a:t>
            </a:r>
            <a:r>
              <a:rPr lang="fr-FR" sz="2000" dirty="0" err="1">
                <a:latin typeface="Grandview" panose="020B0502040204020203" pitchFamily="34" charset="0"/>
              </a:rPr>
              <a:t>target</a:t>
            </a:r>
            <a:r>
              <a:rPr lang="fr-FR" sz="2000" dirty="0">
                <a:latin typeface="Grandview" panose="020B0502040204020203" pitchFamily="34" charset="0"/>
              </a:rPr>
              <a:t>: </a:t>
            </a:r>
            <a:r>
              <a:rPr lang="fr-FR" sz="2000" b="1" dirty="0">
                <a:latin typeface="Grandview" panose="020B0502040204020203" pitchFamily="34" charset="0"/>
              </a:rPr>
              <a:t>11.7% of </a:t>
            </a:r>
            <a:r>
              <a:rPr lang="fr-FR" sz="2000" b="1" dirty="0" err="1">
                <a:latin typeface="Grandview" panose="020B0502040204020203" pitchFamily="34" charset="0"/>
              </a:rPr>
              <a:t>energy</a:t>
            </a:r>
            <a:r>
              <a:rPr lang="fr-FR" sz="2000" b="1" dirty="0">
                <a:latin typeface="Grandview" panose="020B0502040204020203" pitchFamily="34" charset="0"/>
              </a:rPr>
              <a:t> </a:t>
            </a:r>
            <a:r>
              <a:rPr lang="fr-FR" sz="2000" b="1" dirty="0" err="1">
                <a:latin typeface="Grandview" panose="020B0502040204020203" pitchFamily="34" charset="0"/>
              </a:rPr>
              <a:t>consumption</a:t>
            </a:r>
            <a:r>
              <a:rPr lang="fr-FR" sz="2000" b="1" dirty="0">
                <a:latin typeface="Grandview" panose="020B0502040204020203" pitchFamily="34" charset="0"/>
              </a:rPr>
              <a:t> </a:t>
            </a:r>
            <a:r>
              <a:rPr lang="fr-FR" sz="2000" b="1" dirty="0" err="1">
                <a:latin typeface="Grandview" panose="020B0502040204020203" pitchFamily="34" charset="0"/>
              </a:rPr>
              <a:t>reduction</a:t>
            </a:r>
            <a:r>
              <a:rPr lang="fr-FR" sz="2000" b="1" dirty="0">
                <a:latin typeface="Grandview" panose="020B0502040204020203" pitchFamily="34" charset="0"/>
              </a:rPr>
              <a:t> </a:t>
            </a:r>
            <a:r>
              <a:rPr lang="fr-FR" sz="2000" b="1" dirty="0" err="1">
                <a:latin typeface="Grandview" panose="020B0502040204020203" pitchFamily="34" charset="0"/>
              </a:rPr>
              <a:t>across</a:t>
            </a:r>
            <a:r>
              <a:rPr lang="fr-FR" sz="2000" b="1" dirty="0">
                <a:latin typeface="Grandview" panose="020B0502040204020203" pitchFamily="34" charset="0"/>
              </a:rPr>
              <a:t> the EU </a:t>
            </a:r>
            <a:r>
              <a:rPr lang="fr-FR" sz="2000" dirty="0">
                <a:latin typeface="Grandview" panose="020B0502040204020203" pitchFamily="34" charset="0"/>
              </a:rPr>
              <a:t>(in </a:t>
            </a:r>
            <a:r>
              <a:rPr lang="fr-FR" sz="2000" dirty="0" err="1">
                <a:latin typeface="Grandview" panose="020B0502040204020203" pitchFamily="34" charset="0"/>
              </a:rPr>
              <a:t>comparison</a:t>
            </a:r>
            <a:r>
              <a:rPr lang="fr-FR" sz="2000" dirty="0">
                <a:latin typeface="Grandview" panose="020B0502040204020203" pitchFamily="34" charset="0"/>
              </a:rPr>
              <a:t> to 2% to 2020) </a:t>
            </a:r>
          </a:p>
          <a:p>
            <a:pPr lvl="1" algn="just">
              <a:spcBef>
                <a:spcPts val="2200"/>
              </a:spcBef>
            </a:pPr>
            <a:r>
              <a:rPr lang="fr-FR" sz="2000" dirty="0" err="1">
                <a:latin typeface="Grandview" panose="020B0502040204020203" pitchFamily="34" charset="0"/>
              </a:rPr>
              <a:t>Doubling</a:t>
            </a:r>
            <a:r>
              <a:rPr lang="fr-FR" sz="2000" dirty="0">
                <a:latin typeface="Grandview" panose="020B0502040204020203" pitchFamily="34" charset="0"/>
              </a:rPr>
              <a:t> of the </a:t>
            </a:r>
            <a:r>
              <a:rPr lang="fr-FR" sz="2000" dirty="0" err="1">
                <a:latin typeface="Grandview" panose="020B0502040204020203" pitchFamily="34" charset="0"/>
              </a:rPr>
              <a:t>energy</a:t>
            </a:r>
            <a:r>
              <a:rPr lang="fr-FR" sz="2000" dirty="0">
                <a:latin typeface="Grandview" panose="020B0502040204020203" pitchFamily="34" charset="0"/>
              </a:rPr>
              <a:t> </a:t>
            </a:r>
            <a:r>
              <a:rPr lang="fr-FR" sz="2000" dirty="0" err="1">
                <a:latin typeface="Grandview" panose="020B0502040204020203" pitchFamily="34" charset="0"/>
              </a:rPr>
              <a:t>savings</a:t>
            </a:r>
            <a:r>
              <a:rPr lang="fr-FR" sz="2000" dirty="0">
                <a:latin typeface="Grandview" panose="020B0502040204020203" pitchFamily="34" charset="0"/>
              </a:rPr>
              <a:t> objective by 2030</a:t>
            </a:r>
          </a:p>
          <a:p>
            <a:pPr marL="0" indent="0" algn="just">
              <a:spcBef>
                <a:spcPts val="2200"/>
              </a:spcBef>
              <a:buNone/>
            </a:pPr>
            <a:r>
              <a:rPr lang="en-GB" sz="2400" dirty="0">
                <a:latin typeface="Grandview" panose="020B0502040204020203" pitchFamily="34" charset="0"/>
              </a:rPr>
              <a:t>The implementation of this particular objective will be ensured by the local stakeholders at the end of the day, consistently to the national contributions defined in the NECPs (final update by the end of June). </a:t>
            </a:r>
            <a:endParaRPr lang="fr-FR" sz="2400" dirty="0">
              <a:latin typeface="Grandview" panose="020B0502040204020203" pitchFamily="34" charset="0"/>
            </a:endParaRPr>
          </a:p>
          <a:p>
            <a:pPr marL="0" indent="0">
              <a:spcBef>
                <a:spcPts val="2200"/>
              </a:spcBef>
              <a:buNone/>
            </a:pPr>
            <a:endParaRPr lang="fr-FR" sz="2400" dirty="0">
              <a:latin typeface="Grandview" panose="020B0502040204020203" pitchFamily="34" charset="0"/>
            </a:endParaRPr>
          </a:p>
        </p:txBody>
      </p:sp>
    </p:spTree>
    <p:extLst>
      <p:ext uri="{BB962C8B-B14F-4D97-AF65-F5344CB8AC3E}">
        <p14:creationId xmlns:p14="http://schemas.microsoft.com/office/powerpoint/2010/main" val="46519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6E511-E87D-E0B3-C32B-88CB01238699}"/>
              </a:ext>
            </a:extLst>
          </p:cNvPr>
          <p:cNvSpPr>
            <a:spLocks noGrp="1"/>
          </p:cNvSpPr>
          <p:nvPr>
            <p:ph sz="half" idx="1"/>
          </p:nvPr>
        </p:nvSpPr>
        <p:spPr>
          <a:xfrm>
            <a:off x="838200" y="2219601"/>
            <a:ext cx="10515599" cy="3657047"/>
          </a:xfrm>
        </p:spPr>
        <p:txBody>
          <a:bodyPr/>
          <a:lstStyle/>
          <a:p>
            <a:r>
              <a:rPr lang="en-GB" dirty="0"/>
              <a:t>New provision is the introduction of the </a:t>
            </a:r>
            <a:r>
              <a:rPr lang="en-GB" b="1" dirty="0"/>
              <a:t>Energy Efficiency First Principle (Article 3) </a:t>
            </a:r>
            <a:r>
              <a:rPr lang="en-GB" dirty="0"/>
              <a:t>aiming at streamlining energy efficiency in planning and related decision-making in investment. </a:t>
            </a:r>
          </a:p>
          <a:p>
            <a:r>
              <a:rPr lang="en-GB" dirty="0"/>
              <a:t>A key element for the proper implementation of energy efficiency</a:t>
            </a:r>
          </a:p>
          <a:p>
            <a:r>
              <a:rPr lang="en-GB" dirty="0"/>
              <a:t>The Regio1st aims at proposing concrete tools and activities to regional and local authorities to successfully implement energy efficiency through the inclusion of the EE1st into their climate and energy plans. </a:t>
            </a:r>
            <a:endParaRPr lang="en-BE" dirty="0"/>
          </a:p>
        </p:txBody>
      </p:sp>
    </p:spTree>
    <p:extLst>
      <p:ext uri="{BB962C8B-B14F-4D97-AF65-F5344CB8AC3E}">
        <p14:creationId xmlns:p14="http://schemas.microsoft.com/office/powerpoint/2010/main" val="192866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EF4E-4FBE-AD20-2A1D-5A724838A8AE}"/>
              </a:ext>
            </a:extLst>
          </p:cNvPr>
          <p:cNvSpPr>
            <a:spLocks noGrp="1"/>
          </p:cNvSpPr>
          <p:nvPr>
            <p:ph type="title"/>
          </p:nvPr>
        </p:nvSpPr>
        <p:spPr>
          <a:xfrm>
            <a:off x="838200" y="716903"/>
            <a:ext cx="10515600" cy="1325563"/>
          </a:xfrm>
        </p:spPr>
        <p:txBody>
          <a:bodyPr/>
          <a:lstStyle/>
          <a:p>
            <a:r>
              <a:rPr lang="en-GB" sz="4400" b="1" i="0" u="none" strike="noStrike" baseline="0" dirty="0">
                <a:solidFill>
                  <a:srgbClr val="FF8310"/>
                </a:solidFill>
                <a:latin typeface="LeagueSpartan-Bold"/>
              </a:rPr>
              <a:t>Objectives</a:t>
            </a:r>
            <a:endParaRPr lang="fr-FR" dirty="0"/>
          </a:p>
        </p:txBody>
      </p:sp>
      <p:sp>
        <p:nvSpPr>
          <p:cNvPr id="3" name="Content Placeholder 2">
            <a:extLst>
              <a:ext uri="{FF2B5EF4-FFF2-40B4-BE49-F238E27FC236}">
                <a16:creationId xmlns:a16="http://schemas.microsoft.com/office/drawing/2014/main" id="{75EFAA29-BD41-8075-C5B4-3DD77F3F9FC5}"/>
              </a:ext>
            </a:extLst>
          </p:cNvPr>
          <p:cNvSpPr>
            <a:spLocks noGrp="1"/>
          </p:cNvSpPr>
          <p:nvPr>
            <p:ph idx="1"/>
          </p:nvPr>
        </p:nvSpPr>
        <p:spPr>
          <a:xfrm>
            <a:off x="1258824" y="2093125"/>
            <a:ext cx="10515600" cy="3635782"/>
          </a:xfrm>
        </p:spPr>
        <p:txBody>
          <a:bodyPr>
            <a:normAutofit/>
          </a:bodyPr>
          <a:lstStyle/>
          <a:p>
            <a:pPr marL="0" indent="0">
              <a:spcBef>
                <a:spcPts val="2200"/>
              </a:spcBef>
              <a:buNone/>
            </a:pPr>
            <a:r>
              <a:rPr lang="en-GB" sz="2400" dirty="0">
                <a:latin typeface="Grandview" panose="020B0502040204020203" pitchFamily="34" charset="0"/>
              </a:rPr>
              <a:t>Provide </a:t>
            </a:r>
            <a:r>
              <a:rPr lang="en-GB" sz="2400" b="1" dirty="0">
                <a:latin typeface="Grandview" panose="020B0502040204020203" pitchFamily="34" charset="0"/>
              </a:rPr>
              <a:t>decision-support</a:t>
            </a:r>
            <a:r>
              <a:rPr lang="en-GB" sz="2400" dirty="0">
                <a:latin typeface="Grandview" panose="020B0502040204020203" pitchFamily="34" charset="0"/>
              </a:rPr>
              <a:t> for regional authorities to apply the EE1st principle in their energy-related planning practices</a:t>
            </a:r>
          </a:p>
          <a:p>
            <a:pPr marL="0" indent="0">
              <a:spcBef>
                <a:spcPts val="2200"/>
              </a:spcBef>
              <a:buNone/>
            </a:pPr>
            <a:r>
              <a:rPr lang="en-GB" sz="2400" dirty="0">
                <a:latin typeface="Grandview" panose="020B0502040204020203" pitchFamily="34" charset="0"/>
              </a:rPr>
              <a:t>Establish a </a:t>
            </a:r>
            <a:r>
              <a:rPr lang="en-GB" sz="2400" b="1" dirty="0">
                <a:latin typeface="Grandview" panose="020B0502040204020203" pitchFamily="34" charset="0"/>
              </a:rPr>
              <a:t>community of practice </a:t>
            </a:r>
            <a:r>
              <a:rPr lang="en-GB" sz="2400" dirty="0">
                <a:latin typeface="Grandview" panose="020B0502040204020203" pitchFamily="34" charset="0"/>
              </a:rPr>
              <a:t>for EE1st to ensure political commitment and societal acceptance through co-development of energy related scenarios</a:t>
            </a:r>
          </a:p>
          <a:p>
            <a:pPr marL="0" indent="0">
              <a:spcBef>
                <a:spcPts val="2200"/>
              </a:spcBef>
              <a:buNone/>
            </a:pPr>
            <a:r>
              <a:rPr lang="en-GB" sz="2400" dirty="0">
                <a:latin typeface="Grandview" panose="020B0502040204020203" pitchFamily="34" charset="0"/>
              </a:rPr>
              <a:t>Support the introduction or strengthening of EE1st in the revision of </a:t>
            </a:r>
            <a:r>
              <a:rPr lang="en-GB" sz="2400" b="1" dirty="0">
                <a:latin typeface="Grandview" panose="020B0502040204020203" pitchFamily="34" charset="0"/>
              </a:rPr>
              <a:t>National Energy and Climate Plans</a:t>
            </a:r>
            <a:r>
              <a:rPr lang="en-GB" sz="2400" dirty="0">
                <a:latin typeface="Grandview" panose="020B0502040204020203" pitchFamily="34" charset="0"/>
              </a:rPr>
              <a:t>, </a:t>
            </a:r>
            <a:r>
              <a:rPr lang="en-GB" sz="2400" b="1" dirty="0">
                <a:latin typeface="Grandview" panose="020B0502040204020203" pitchFamily="34" charset="0"/>
              </a:rPr>
              <a:t>Regional Operational Programs</a:t>
            </a:r>
            <a:r>
              <a:rPr lang="en-GB" sz="2400" dirty="0">
                <a:latin typeface="Grandview" panose="020B0502040204020203" pitchFamily="34" charset="0"/>
              </a:rPr>
              <a:t> and foster the enforcement of </a:t>
            </a:r>
            <a:r>
              <a:rPr lang="en-GB" sz="2400" b="1" dirty="0">
                <a:latin typeface="Grandview" panose="020B0502040204020203" pitchFamily="34" charset="0"/>
              </a:rPr>
              <a:t>Multilevel Climate and Energy Dialogues</a:t>
            </a:r>
            <a:endParaRPr lang="fr-FR" sz="2400" dirty="0">
              <a:latin typeface="Grandview" panose="020B0502040204020203" pitchFamily="34" charset="0"/>
            </a:endParaRPr>
          </a:p>
        </p:txBody>
      </p:sp>
      <p:pic>
        <p:nvPicPr>
          <p:cNvPr id="5" name="Picture 4">
            <a:extLst>
              <a:ext uri="{FF2B5EF4-FFF2-40B4-BE49-F238E27FC236}">
                <a16:creationId xmlns:a16="http://schemas.microsoft.com/office/drawing/2014/main" id="{8826F089-8FF4-1686-E92B-BD27967FC704}"/>
              </a:ext>
            </a:extLst>
          </p:cNvPr>
          <p:cNvPicPr>
            <a:picLocks noChangeAspect="1"/>
          </p:cNvPicPr>
          <p:nvPr/>
        </p:nvPicPr>
        <p:blipFill rotWithShape="1">
          <a:blip r:embed="rId2"/>
          <a:srcRect r="69124"/>
          <a:stretch/>
        </p:blipFill>
        <p:spPr>
          <a:xfrm>
            <a:off x="602571" y="2093125"/>
            <a:ext cx="656253" cy="785496"/>
          </a:xfrm>
          <a:prstGeom prst="rect">
            <a:avLst/>
          </a:prstGeom>
        </p:spPr>
      </p:pic>
      <p:pic>
        <p:nvPicPr>
          <p:cNvPr id="6" name="Picture 5">
            <a:extLst>
              <a:ext uri="{FF2B5EF4-FFF2-40B4-BE49-F238E27FC236}">
                <a16:creationId xmlns:a16="http://schemas.microsoft.com/office/drawing/2014/main" id="{4B52B937-5E7F-C85E-F407-8B10BD8B1F53}"/>
              </a:ext>
            </a:extLst>
          </p:cNvPr>
          <p:cNvPicPr>
            <a:picLocks noChangeAspect="1"/>
          </p:cNvPicPr>
          <p:nvPr/>
        </p:nvPicPr>
        <p:blipFill rotWithShape="1">
          <a:blip r:embed="rId2"/>
          <a:srcRect l="66050" t="1553"/>
          <a:stretch/>
        </p:blipFill>
        <p:spPr>
          <a:xfrm>
            <a:off x="569161" y="4305503"/>
            <a:ext cx="732968" cy="785496"/>
          </a:xfrm>
          <a:prstGeom prst="rect">
            <a:avLst/>
          </a:prstGeom>
        </p:spPr>
      </p:pic>
      <p:pic>
        <p:nvPicPr>
          <p:cNvPr id="7" name="Picture 6">
            <a:extLst>
              <a:ext uri="{FF2B5EF4-FFF2-40B4-BE49-F238E27FC236}">
                <a16:creationId xmlns:a16="http://schemas.microsoft.com/office/drawing/2014/main" id="{482A03E2-469C-6312-44FC-B37E9FA3C89A}"/>
              </a:ext>
            </a:extLst>
          </p:cNvPr>
          <p:cNvPicPr>
            <a:picLocks noChangeAspect="1"/>
          </p:cNvPicPr>
          <p:nvPr/>
        </p:nvPicPr>
        <p:blipFill rotWithShape="1">
          <a:blip r:embed="rId2"/>
          <a:srcRect l="33228" r="35364"/>
          <a:stretch/>
        </p:blipFill>
        <p:spPr>
          <a:xfrm>
            <a:off x="596914" y="3048557"/>
            <a:ext cx="667568" cy="785496"/>
          </a:xfrm>
          <a:prstGeom prst="rect">
            <a:avLst/>
          </a:prstGeom>
        </p:spPr>
      </p:pic>
    </p:spTree>
    <p:extLst>
      <p:ext uri="{BB962C8B-B14F-4D97-AF65-F5344CB8AC3E}">
        <p14:creationId xmlns:p14="http://schemas.microsoft.com/office/powerpoint/2010/main" val="260459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EF4E-4FBE-AD20-2A1D-5A724838A8AE}"/>
              </a:ext>
            </a:extLst>
          </p:cNvPr>
          <p:cNvSpPr>
            <a:spLocks noGrp="1"/>
          </p:cNvSpPr>
          <p:nvPr>
            <p:ph type="title"/>
          </p:nvPr>
        </p:nvSpPr>
        <p:spPr>
          <a:xfrm>
            <a:off x="838200" y="643504"/>
            <a:ext cx="10515600" cy="1325563"/>
          </a:xfrm>
        </p:spPr>
        <p:txBody>
          <a:bodyPr/>
          <a:lstStyle/>
          <a:p>
            <a:r>
              <a:rPr lang="en-GB" sz="4400" b="1" i="0" u="none" strike="noStrike" baseline="0">
                <a:solidFill>
                  <a:srgbClr val="FF8310"/>
                </a:solidFill>
                <a:latin typeface="LeagueSpartan-Bold"/>
              </a:rPr>
              <a:t>Scope</a:t>
            </a:r>
            <a:endParaRPr lang="fr-FR" dirty="0"/>
          </a:p>
        </p:txBody>
      </p:sp>
      <p:sp>
        <p:nvSpPr>
          <p:cNvPr id="3" name="Content Placeholder 2">
            <a:extLst>
              <a:ext uri="{FF2B5EF4-FFF2-40B4-BE49-F238E27FC236}">
                <a16:creationId xmlns:a16="http://schemas.microsoft.com/office/drawing/2014/main" id="{75EFAA29-BD41-8075-C5B4-3DD77F3F9FC5}"/>
              </a:ext>
            </a:extLst>
          </p:cNvPr>
          <p:cNvSpPr>
            <a:spLocks noGrp="1"/>
          </p:cNvSpPr>
          <p:nvPr>
            <p:ph idx="1"/>
          </p:nvPr>
        </p:nvSpPr>
        <p:spPr>
          <a:xfrm>
            <a:off x="6998989" y="2012551"/>
            <a:ext cx="4855159" cy="3506899"/>
          </a:xfrm>
        </p:spPr>
        <p:txBody>
          <a:bodyPr>
            <a:normAutofit/>
          </a:bodyPr>
          <a:lstStyle/>
          <a:p>
            <a:pPr marL="0" indent="0" algn="l">
              <a:buNone/>
            </a:pPr>
            <a:r>
              <a:rPr lang="en-GB" sz="1800" b="0" i="0" u="none" strike="noStrike" baseline="0" dirty="0">
                <a:solidFill>
                  <a:schemeClr val="accent1"/>
                </a:solidFill>
                <a:latin typeface="Grandview" panose="020B0502040204020203" pitchFamily="34" charset="0"/>
              </a:rPr>
              <a:t>Regio1st directly addresses </a:t>
            </a:r>
            <a:r>
              <a:rPr lang="en-GB" sz="1800" b="1" i="0" u="none" strike="noStrike" baseline="0" dirty="0">
                <a:solidFill>
                  <a:schemeClr val="accent1"/>
                </a:solidFill>
                <a:latin typeface="Grandview" panose="020B0502040204020203" pitchFamily="34" charset="0"/>
              </a:rPr>
              <a:t>six regions</a:t>
            </a:r>
            <a:r>
              <a:rPr lang="en-GB" sz="1800" b="0" i="0" u="none" strike="noStrike" baseline="0" dirty="0">
                <a:solidFill>
                  <a:schemeClr val="accent1"/>
                </a:solidFill>
                <a:latin typeface="Grandview" panose="020B0502040204020203" pitchFamily="34" charset="0"/>
              </a:rPr>
              <a:t>, and indirectly targets 100 additional regional and 120 additional local agencies and authorities through knowledge exchange and capacity building. </a:t>
            </a:r>
          </a:p>
          <a:p>
            <a:pPr marL="0" indent="0" algn="l">
              <a:buNone/>
            </a:pPr>
            <a:endParaRPr lang="en-GB" sz="1800" b="0" i="0" u="none" strike="noStrike" baseline="0" dirty="0">
              <a:solidFill>
                <a:schemeClr val="accent1"/>
              </a:solidFill>
              <a:latin typeface="Grandview" panose="020B0502040204020203" pitchFamily="34" charset="0"/>
            </a:endParaRPr>
          </a:p>
          <a:p>
            <a:pPr marL="0" indent="0" algn="l">
              <a:buNone/>
            </a:pPr>
            <a:r>
              <a:rPr lang="en-GB" sz="1800" b="0" i="0" u="none" strike="noStrike" baseline="0" dirty="0">
                <a:solidFill>
                  <a:schemeClr val="accent1"/>
                </a:solidFill>
                <a:latin typeface="Grandview" panose="020B0502040204020203" pitchFamily="34" charset="0"/>
              </a:rPr>
              <a:t>These regions have been chosen since they are in </a:t>
            </a:r>
            <a:r>
              <a:rPr lang="en-GB" sz="1800" b="1" i="0" u="none" strike="noStrike" baseline="0" dirty="0">
                <a:solidFill>
                  <a:schemeClr val="accent1"/>
                </a:solidFill>
                <a:latin typeface="Grandview" panose="020B0502040204020203" pitchFamily="34" charset="0"/>
              </a:rPr>
              <a:t>delicate planning phases </a:t>
            </a:r>
            <a:r>
              <a:rPr lang="en-GB" sz="1800" b="0" i="0" u="none" strike="noStrike" baseline="0" dirty="0">
                <a:solidFill>
                  <a:schemeClr val="accent1"/>
                </a:solidFill>
                <a:latin typeface="Grandview" panose="020B0502040204020203" pitchFamily="34" charset="0"/>
              </a:rPr>
              <a:t>and are facing various investment choices. They will implement and test the Regio1st framework and will then showcase to other regions how they embedded the EE1st principle.</a:t>
            </a:r>
          </a:p>
        </p:txBody>
      </p:sp>
      <p:pic>
        <p:nvPicPr>
          <p:cNvPr id="5" name="Picture 4">
            <a:extLst>
              <a:ext uri="{FF2B5EF4-FFF2-40B4-BE49-F238E27FC236}">
                <a16:creationId xmlns:a16="http://schemas.microsoft.com/office/drawing/2014/main" id="{6D2064EC-F444-106C-B2E0-E78C4486B101}"/>
              </a:ext>
            </a:extLst>
          </p:cNvPr>
          <p:cNvPicPr>
            <a:picLocks noChangeAspect="1"/>
          </p:cNvPicPr>
          <p:nvPr/>
        </p:nvPicPr>
        <p:blipFill>
          <a:blip r:embed="rId2"/>
          <a:stretch>
            <a:fillRect/>
          </a:stretch>
        </p:blipFill>
        <p:spPr>
          <a:xfrm>
            <a:off x="838200" y="1998400"/>
            <a:ext cx="5940659" cy="3298796"/>
          </a:xfrm>
          <a:prstGeom prst="rect">
            <a:avLst/>
          </a:prstGeom>
        </p:spPr>
      </p:pic>
    </p:spTree>
    <p:extLst>
      <p:ext uri="{BB962C8B-B14F-4D97-AF65-F5344CB8AC3E}">
        <p14:creationId xmlns:p14="http://schemas.microsoft.com/office/powerpoint/2010/main" val="43271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3662-C0A4-EC67-5BC5-BFBBDB16ECF5}"/>
              </a:ext>
            </a:extLst>
          </p:cNvPr>
          <p:cNvSpPr>
            <a:spLocks noGrp="1"/>
          </p:cNvSpPr>
          <p:nvPr>
            <p:ph type="title"/>
          </p:nvPr>
        </p:nvSpPr>
        <p:spPr/>
        <p:txBody>
          <a:bodyPr/>
          <a:lstStyle/>
          <a:p>
            <a:r>
              <a:rPr lang="en-GB" dirty="0"/>
              <a:t>Tools and activities developed by the project</a:t>
            </a:r>
            <a:endParaRPr lang="en-BE" dirty="0"/>
          </a:p>
        </p:txBody>
      </p:sp>
      <p:sp>
        <p:nvSpPr>
          <p:cNvPr id="3" name="Content Placeholder 2">
            <a:extLst>
              <a:ext uri="{FF2B5EF4-FFF2-40B4-BE49-F238E27FC236}">
                <a16:creationId xmlns:a16="http://schemas.microsoft.com/office/drawing/2014/main" id="{B3F5863F-8206-4C9D-7119-4EFE2656264B}"/>
              </a:ext>
            </a:extLst>
          </p:cNvPr>
          <p:cNvSpPr>
            <a:spLocks noGrp="1"/>
          </p:cNvSpPr>
          <p:nvPr>
            <p:ph sz="half" idx="1"/>
          </p:nvPr>
        </p:nvSpPr>
        <p:spPr>
          <a:xfrm>
            <a:off x="838199" y="2519916"/>
            <a:ext cx="10258425" cy="2214010"/>
          </a:xfrm>
        </p:spPr>
        <p:txBody>
          <a:bodyPr/>
          <a:lstStyle/>
          <a:p>
            <a:r>
              <a:rPr lang="en-GB" dirty="0">
                <a:solidFill>
                  <a:srgbClr val="757575"/>
                </a:solidFill>
                <a:latin typeface="Fira Sans" panose="020B0503050000020004" pitchFamily="34" charset="0"/>
              </a:rPr>
              <a:t>The Regio1st Planning Framework</a:t>
            </a:r>
          </a:p>
          <a:p>
            <a:r>
              <a:rPr lang="en-GB" dirty="0">
                <a:solidFill>
                  <a:srgbClr val="757575"/>
                </a:solidFill>
                <a:latin typeface="Fira Sans" panose="020B0503050000020004" pitchFamily="34" charset="0"/>
              </a:rPr>
              <a:t>The Mentoring Program</a:t>
            </a:r>
          </a:p>
          <a:p>
            <a:r>
              <a:rPr lang="en-GB" dirty="0">
                <a:solidFill>
                  <a:srgbClr val="757575"/>
                </a:solidFill>
                <a:latin typeface="Fira Sans" panose="020B0503050000020004" pitchFamily="34" charset="0"/>
              </a:rPr>
              <a:t>The different events fostering knowledge-sharing and enforcement of multilevel governance</a:t>
            </a:r>
            <a:endParaRPr lang="en-BE" dirty="0">
              <a:solidFill>
                <a:srgbClr val="757575"/>
              </a:solidFill>
              <a:latin typeface="Fira Sans" panose="020B0503050000020004" pitchFamily="34" charset="0"/>
            </a:endParaRPr>
          </a:p>
        </p:txBody>
      </p:sp>
    </p:spTree>
    <p:extLst>
      <p:ext uri="{BB962C8B-B14F-4D97-AF65-F5344CB8AC3E}">
        <p14:creationId xmlns:p14="http://schemas.microsoft.com/office/powerpoint/2010/main" val="358341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9F10-BF96-9C09-53DA-A048BB091DF4}"/>
              </a:ext>
            </a:extLst>
          </p:cNvPr>
          <p:cNvSpPr>
            <a:spLocks noGrp="1"/>
          </p:cNvSpPr>
          <p:nvPr>
            <p:ph type="title"/>
          </p:nvPr>
        </p:nvSpPr>
        <p:spPr/>
        <p:txBody>
          <a:bodyPr/>
          <a:lstStyle/>
          <a:p>
            <a:r>
              <a:rPr lang="en-GB" dirty="0"/>
              <a:t>The Regio1st Planning Framework</a:t>
            </a:r>
            <a:endParaRPr lang="en-BE" dirty="0"/>
          </a:p>
        </p:txBody>
      </p:sp>
      <p:sp>
        <p:nvSpPr>
          <p:cNvPr id="3" name="Content Placeholder 2">
            <a:extLst>
              <a:ext uri="{FF2B5EF4-FFF2-40B4-BE49-F238E27FC236}">
                <a16:creationId xmlns:a16="http://schemas.microsoft.com/office/drawing/2014/main" id="{9474A5ED-A4FD-5229-62FA-2D329A8790AA}"/>
              </a:ext>
            </a:extLst>
          </p:cNvPr>
          <p:cNvSpPr>
            <a:spLocks noGrp="1"/>
          </p:cNvSpPr>
          <p:nvPr>
            <p:ph sz="half" idx="1"/>
          </p:nvPr>
        </p:nvSpPr>
        <p:spPr>
          <a:xfrm>
            <a:off x="838199" y="2519915"/>
            <a:ext cx="6600825" cy="3409434"/>
          </a:xfrm>
        </p:spPr>
        <p:txBody>
          <a:bodyPr>
            <a:normAutofit/>
          </a:bodyPr>
          <a:lstStyle/>
          <a:p>
            <a:pPr marL="0" indent="0">
              <a:buNone/>
            </a:pPr>
            <a:r>
              <a:rPr lang="en-GB" b="0" i="0" dirty="0">
                <a:solidFill>
                  <a:srgbClr val="757575"/>
                </a:solidFill>
                <a:effectLst/>
                <a:latin typeface="Fira Sans" panose="020B0503050000020004" pitchFamily="34" charset="0"/>
              </a:rPr>
              <a:t>The REGIO1st Planning Framework provides a comprehensive, structured approach for regional energy planners in Europe to develop and implement sustainable, cost-effective energy strategies in line with the EE1st principle.</a:t>
            </a:r>
            <a:endParaRPr lang="en-BE" dirty="0"/>
          </a:p>
        </p:txBody>
      </p:sp>
      <p:pic>
        <p:nvPicPr>
          <p:cNvPr id="6" name="Content Placeholder 5" descr="A qr code with black squares&#10;&#10;Description automatically generated">
            <a:extLst>
              <a:ext uri="{FF2B5EF4-FFF2-40B4-BE49-F238E27FC236}">
                <a16:creationId xmlns:a16="http://schemas.microsoft.com/office/drawing/2014/main" id="{7F32FB48-7A1D-4CDA-82D9-F4F64DF430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66790" y="2852231"/>
            <a:ext cx="2224593" cy="2224593"/>
          </a:xfrm>
        </p:spPr>
      </p:pic>
    </p:spTree>
    <p:extLst>
      <p:ext uri="{BB962C8B-B14F-4D97-AF65-F5344CB8AC3E}">
        <p14:creationId xmlns:p14="http://schemas.microsoft.com/office/powerpoint/2010/main" val="240252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721F-6D2E-C580-BF36-D04B2D12D364}"/>
              </a:ext>
            </a:extLst>
          </p:cNvPr>
          <p:cNvSpPr>
            <a:spLocks noGrp="1"/>
          </p:cNvSpPr>
          <p:nvPr>
            <p:ph type="title"/>
          </p:nvPr>
        </p:nvSpPr>
        <p:spPr/>
        <p:txBody>
          <a:bodyPr/>
          <a:lstStyle/>
          <a:p>
            <a:r>
              <a:rPr lang="en-GB" dirty="0"/>
              <a:t>The mentoring program</a:t>
            </a:r>
            <a:endParaRPr lang="en-BE" dirty="0"/>
          </a:p>
        </p:txBody>
      </p:sp>
      <p:sp>
        <p:nvSpPr>
          <p:cNvPr id="3" name="Content Placeholder 2">
            <a:extLst>
              <a:ext uri="{FF2B5EF4-FFF2-40B4-BE49-F238E27FC236}">
                <a16:creationId xmlns:a16="http://schemas.microsoft.com/office/drawing/2014/main" id="{EBC4BFB4-92FC-305C-E66F-1DD9D96695F5}"/>
              </a:ext>
            </a:extLst>
          </p:cNvPr>
          <p:cNvSpPr>
            <a:spLocks noGrp="1"/>
          </p:cNvSpPr>
          <p:nvPr>
            <p:ph sz="half" idx="1"/>
          </p:nvPr>
        </p:nvSpPr>
        <p:spPr/>
        <p:txBody>
          <a:bodyPr>
            <a:normAutofit/>
          </a:bodyPr>
          <a:lstStyle/>
          <a:p>
            <a:r>
              <a:rPr lang="en-GB" dirty="0"/>
              <a:t>What is it ?</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program is a set of online mentoring sessions for</a:t>
            </a:r>
            <a:r>
              <a:rPr lang="en-BE" sz="1800" dirty="0">
                <a:effectLst/>
                <a:latin typeface="Calibri" panose="020F0502020204030204" pitchFamily="34" charset="0"/>
                <a:ea typeface="Calibri" panose="020F0502020204030204" pitchFamily="34" charset="0"/>
                <a:cs typeface="Times New Roman" panose="02020603050405020304" pitchFamily="18" charset="0"/>
              </a:rPr>
              <a:t> other region</a:t>
            </a:r>
            <a:r>
              <a:rPr lang="en-GB" sz="1800" dirty="0">
                <a:effectLst/>
                <a:latin typeface="Calibri" panose="020F0502020204030204" pitchFamily="34" charset="0"/>
                <a:ea typeface="Calibri" panose="020F0502020204030204" pitchFamily="34" charset="0"/>
                <a:cs typeface="Times New Roman" panose="02020603050405020304" pitchFamily="18" charset="0"/>
              </a:rPr>
              <a:t>al and local authorities. </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Registered participants will be gathered according to </a:t>
            </a:r>
            <a:r>
              <a:rPr lang="en-BE" sz="1800" dirty="0">
                <a:effectLst/>
                <a:latin typeface="Calibri" panose="020F0502020204030204" pitchFamily="34" charset="0"/>
                <a:ea typeface="Calibri" panose="020F0502020204030204" pitchFamily="34" charset="0"/>
                <a:cs typeface="Times New Roman" panose="02020603050405020304" pitchFamily="18" charset="0"/>
              </a:rPr>
              <a:t>their local context as well as specific needs and 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3 main topics will be available in the sessions: </a:t>
            </a:r>
            <a:r>
              <a:rPr lang="en-BE" sz="1800" dirty="0">
                <a:effectLst/>
                <a:latin typeface="Calibri" panose="020F0502020204030204" pitchFamily="34" charset="0"/>
                <a:ea typeface="Calibri" panose="020F0502020204030204" pitchFamily="34" charset="0"/>
                <a:cs typeface="Times New Roman" panose="02020603050405020304" pitchFamily="18" charset="0"/>
              </a:rPr>
              <a:t>Use and adaptation of REGIO1st tool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BE" sz="1800" dirty="0">
                <a:effectLst/>
                <a:latin typeface="Calibri" panose="020F0502020204030204" pitchFamily="34" charset="0"/>
                <a:ea typeface="Calibri" panose="020F0502020204030204" pitchFamily="34" charset="0"/>
                <a:cs typeface="Times New Roman" panose="02020603050405020304" pitchFamily="18" charset="0"/>
              </a:rPr>
              <a:t>Guidance on multilevel governance for EE1st implementation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BE" sz="1800" dirty="0">
                <a:effectLst/>
                <a:latin typeface="Calibri" panose="020F0502020204030204" pitchFamily="34" charset="0"/>
                <a:ea typeface="Calibri" panose="020F0502020204030204" pitchFamily="34" charset="0"/>
                <a:cs typeface="Times New Roman" panose="02020603050405020304" pitchFamily="18" charset="0"/>
              </a:rPr>
              <a:t>Coal Regions in Transition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Platform</a:t>
            </a:r>
            <a:endParaRPr lang="en-BE" dirty="0"/>
          </a:p>
        </p:txBody>
      </p:sp>
      <p:sp>
        <p:nvSpPr>
          <p:cNvPr id="4" name="Content Placeholder 3">
            <a:extLst>
              <a:ext uri="{FF2B5EF4-FFF2-40B4-BE49-F238E27FC236}">
                <a16:creationId xmlns:a16="http://schemas.microsoft.com/office/drawing/2014/main" id="{507F5FE1-8E42-0CB9-FA30-1602A5D1A54B}"/>
              </a:ext>
            </a:extLst>
          </p:cNvPr>
          <p:cNvSpPr>
            <a:spLocks noGrp="1"/>
          </p:cNvSpPr>
          <p:nvPr>
            <p:ph sz="half" idx="2"/>
          </p:nvPr>
        </p:nvSpPr>
        <p:spPr>
          <a:xfrm>
            <a:off x="6486524" y="2519915"/>
            <a:ext cx="4867275" cy="3657048"/>
          </a:xfrm>
        </p:spPr>
        <p:txBody>
          <a:bodyPr>
            <a:normAutofit/>
          </a:bodyPr>
          <a:lstStyle/>
          <a:p>
            <a:r>
              <a:rPr lang="en-GB" dirty="0"/>
              <a:t>How to register ?</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 couple of weeks, you will be able to read the </a:t>
            </a:r>
            <a:r>
              <a:rPr lang="en-BE" sz="1800" dirty="0">
                <a:effectLst/>
                <a:latin typeface="Calibri" panose="020F0502020204030204" pitchFamily="34" charset="0"/>
                <a:ea typeface="Calibri" panose="020F0502020204030204" pitchFamily="34" charset="0"/>
                <a:cs typeface="Times New Roman" panose="02020603050405020304" pitchFamily="18" charset="0"/>
              </a:rPr>
              <a:t>application packs describing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program, on the proj</a:t>
            </a:r>
            <a:r>
              <a:rPr lang="en-GB" sz="1800" dirty="0">
                <a:latin typeface="Calibri" panose="020F0502020204030204" pitchFamily="34" charset="0"/>
                <a:ea typeface="Calibri" panose="020F0502020204030204" pitchFamily="34" charset="0"/>
                <a:cs typeface="Times New Roman" panose="02020603050405020304" pitchFamily="18" charset="0"/>
              </a:rPr>
              <a:t>ect’s website, and an application form will be made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Find out more on the project’s website:</a:t>
            </a:r>
          </a:p>
          <a:p>
            <a:endParaRPr lang="en-BE" dirty="0"/>
          </a:p>
        </p:txBody>
      </p:sp>
      <p:pic>
        <p:nvPicPr>
          <p:cNvPr id="6" name="Picture 5" descr="A qr code with a few squares&#10;&#10;Description automatically generated">
            <a:extLst>
              <a:ext uri="{FF2B5EF4-FFF2-40B4-BE49-F238E27FC236}">
                <a16:creationId xmlns:a16="http://schemas.microsoft.com/office/drawing/2014/main" id="{8F3673BD-68C0-3790-326A-0CE84111EEE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72249" y="4581525"/>
            <a:ext cx="1157287" cy="1157287"/>
          </a:xfrm>
          <a:prstGeom prst="rect">
            <a:avLst/>
          </a:prstGeom>
        </p:spPr>
      </p:pic>
    </p:spTree>
    <p:extLst>
      <p:ext uri="{BB962C8B-B14F-4D97-AF65-F5344CB8AC3E}">
        <p14:creationId xmlns:p14="http://schemas.microsoft.com/office/powerpoint/2010/main" val="1405286561"/>
      </p:ext>
    </p:extLst>
  </p:cSld>
  <p:clrMapOvr>
    <a:masterClrMapping/>
  </p:clrMapOvr>
</p:sld>
</file>

<file path=ppt/theme/theme1.xml><?xml version="1.0" encoding="utf-8"?>
<a:theme xmlns:a="http://schemas.openxmlformats.org/drawingml/2006/main" name="1_Introduction Slide">
  <a:themeElements>
    <a:clrScheme name="Regio1st">
      <a:dk1>
        <a:sysClr val="windowText" lastClr="000000"/>
      </a:dk1>
      <a:lt1>
        <a:sysClr val="window" lastClr="FFFFFF"/>
      </a:lt1>
      <a:dk2>
        <a:srgbClr val="008080"/>
      </a:dk2>
      <a:lt2>
        <a:srgbClr val="FFFFFF"/>
      </a:lt2>
      <a:accent1>
        <a:srgbClr val="29577E"/>
      </a:accent1>
      <a:accent2>
        <a:srgbClr val="309BAE"/>
      </a:accent2>
      <a:accent3>
        <a:srgbClr val="FFD230"/>
      </a:accent3>
      <a:accent4>
        <a:srgbClr val="FF8210"/>
      </a:accent4>
      <a:accent5>
        <a:srgbClr val="008080"/>
      </a:accent5>
      <a:accent6>
        <a:srgbClr val="0989B1"/>
      </a:accent6>
      <a:hlink>
        <a:srgbClr val="FFC000"/>
      </a:hlink>
      <a:folHlink>
        <a:srgbClr val="4AB5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Regio1st">
      <a:dk1>
        <a:sysClr val="windowText" lastClr="000000"/>
      </a:dk1>
      <a:lt1>
        <a:sysClr val="window" lastClr="FFFFFF"/>
      </a:lt1>
      <a:dk2>
        <a:srgbClr val="008080"/>
      </a:dk2>
      <a:lt2>
        <a:srgbClr val="FFFFFF"/>
      </a:lt2>
      <a:accent1>
        <a:srgbClr val="29577E"/>
      </a:accent1>
      <a:accent2>
        <a:srgbClr val="309BAE"/>
      </a:accent2>
      <a:accent3>
        <a:srgbClr val="FFD230"/>
      </a:accent3>
      <a:accent4>
        <a:srgbClr val="FF8210"/>
      </a:accent4>
      <a:accent5>
        <a:srgbClr val="008080"/>
      </a:accent5>
      <a:accent6>
        <a:srgbClr val="0989B1"/>
      </a:accent6>
      <a:hlink>
        <a:srgbClr val="FFC000"/>
      </a:hlink>
      <a:folHlink>
        <a:srgbClr val="4AB5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artners">
  <a:themeElements>
    <a:clrScheme name="Regio1st">
      <a:dk1>
        <a:sysClr val="windowText" lastClr="000000"/>
      </a:dk1>
      <a:lt1>
        <a:sysClr val="window" lastClr="FFFFFF"/>
      </a:lt1>
      <a:dk2>
        <a:srgbClr val="008080"/>
      </a:dk2>
      <a:lt2>
        <a:srgbClr val="FFFFFF"/>
      </a:lt2>
      <a:accent1>
        <a:srgbClr val="29577E"/>
      </a:accent1>
      <a:accent2>
        <a:srgbClr val="309BAE"/>
      </a:accent2>
      <a:accent3>
        <a:srgbClr val="FFD230"/>
      </a:accent3>
      <a:accent4>
        <a:srgbClr val="FF8210"/>
      </a:accent4>
      <a:accent5>
        <a:srgbClr val="008080"/>
      </a:accent5>
      <a:accent6>
        <a:srgbClr val="0989B1"/>
      </a:accent6>
      <a:hlink>
        <a:srgbClr val="FFC000"/>
      </a:hlink>
      <a:folHlink>
        <a:srgbClr val="4AB5C4"/>
      </a:folHlink>
    </a:clrScheme>
    <a:fontScheme name="Regio1st">
      <a:majorFont>
        <a:latin typeface="League Spartan"/>
        <a:ea typeface=""/>
        <a:cs typeface=""/>
      </a:majorFont>
      <a:minorFont>
        <a:latin typeface="League Spart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nd note">
  <a:themeElements>
    <a:clrScheme name="Regio1st">
      <a:dk1>
        <a:sysClr val="windowText" lastClr="000000"/>
      </a:dk1>
      <a:lt1>
        <a:sysClr val="window" lastClr="FFFFFF"/>
      </a:lt1>
      <a:dk2>
        <a:srgbClr val="008080"/>
      </a:dk2>
      <a:lt2>
        <a:srgbClr val="FFFFFF"/>
      </a:lt2>
      <a:accent1>
        <a:srgbClr val="29577E"/>
      </a:accent1>
      <a:accent2>
        <a:srgbClr val="309BAE"/>
      </a:accent2>
      <a:accent3>
        <a:srgbClr val="FFD230"/>
      </a:accent3>
      <a:accent4>
        <a:srgbClr val="FF8210"/>
      </a:accent4>
      <a:accent5>
        <a:srgbClr val="008080"/>
      </a:accent5>
      <a:accent6>
        <a:srgbClr val="0989B1"/>
      </a:accent6>
      <a:hlink>
        <a:srgbClr val="FFC000"/>
      </a:hlink>
      <a:folHlink>
        <a:srgbClr val="4AB5C4"/>
      </a:folHlink>
    </a:clrScheme>
    <a:fontScheme name="Regio1st">
      <a:majorFont>
        <a:latin typeface="League Spartan"/>
        <a:ea typeface=""/>
        <a:cs typeface=""/>
      </a:majorFont>
      <a:minorFont>
        <a:latin typeface="League Spart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628A45623A7841A1139C1B0D99EAC4" ma:contentTypeVersion="14" ma:contentTypeDescription="Crée un document." ma:contentTypeScope="" ma:versionID="5145dc05f1d706f762764aec9998ff19">
  <xsd:schema xmlns:xsd="http://www.w3.org/2001/XMLSchema" xmlns:xs="http://www.w3.org/2001/XMLSchema" xmlns:p="http://schemas.microsoft.com/office/2006/metadata/properties" xmlns:ns2="a420690a-b22a-423f-ac65-2e8a8bc28128" xmlns:ns3="bf0d594a-eccf-42c2-8c1c-66d8997f5e1e" targetNamespace="http://schemas.microsoft.com/office/2006/metadata/properties" ma:root="true" ma:fieldsID="12c1d8e21ab9a2f2b9eef46ec1f7e87f" ns2:_="" ns3:_="">
    <xsd:import namespace="a420690a-b22a-423f-ac65-2e8a8bc28128"/>
    <xsd:import namespace="bf0d594a-eccf-42c2-8c1c-66d8997f5e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0690a-b22a-423f-ac65-2e8a8bc28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42a520b4-f9b3-4422-af34-5e5afd849d9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0d594a-eccf-42c2-8c1c-66d8997f5e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0231771-0af4-4638-81ad-69fb70c42679}" ma:internalName="TaxCatchAll" ma:showField="CatchAllData" ma:web="bf0d594a-eccf-42c2-8c1c-66d8997f5e1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f0d594a-eccf-42c2-8c1c-66d8997f5e1e">
      <UserInfo>
        <DisplayName>Vlasis Oikonomou</DisplayName>
        <AccountId>9</AccountId>
        <AccountType/>
      </UserInfo>
      <UserInfo>
        <DisplayName>Axelle Gallerand</DisplayName>
        <AccountId>17</AccountId>
        <AccountType/>
      </UserInfo>
      <UserInfo>
        <DisplayName>Roberta D'Angiolella</DisplayName>
        <AccountId>58</AccountId>
        <AccountType/>
      </UserInfo>
      <UserInfo>
        <DisplayName>REGIO1ST Members</DisplayName>
        <AccountId>7</AccountId>
        <AccountType/>
      </UserInfo>
    </SharedWithUsers>
    <lcf76f155ced4ddcb4097134ff3c332f xmlns="a420690a-b22a-423f-ac65-2e8a8bc28128">
      <Terms xmlns="http://schemas.microsoft.com/office/infopath/2007/PartnerControls"/>
    </lcf76f155ced4ddcb4097134ff3c332f>
    <TaxCatchAll xmlns="bf0d594a-eccf-42c2-8c1c-66d8997f5e1e" xsi:nil="true"/>
  </documentManagement>
</p:properties>
</file>

<file path=customXml/itemProps1.xml><?xml version="1.0" encoding="utf-8"?>
<ds:datastoreItem xmlns:ds="http://schemas.openxmlformats.org/officeDocument/2006/customXml" ds:itemID="{77CE7DAD-717E-448E-A7CC-8E44AC8C3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0690a-b22a-423f-ac65-2e8a8bc28128"/>
    <ds:schemaRef ds:uri="bf0d594a-eccf-42c2-8c1c-66d8997f5e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914FD1-7190-4C13-B1A2-5CB3E78C5F30}">
  <ds:schemaRefs>
    <ds:schemaRef ds:uri="http://schemas.microsoft.com/sharepoint/v3/contenttype/forms"/>
  </ds:schemaRefs>
</ds:datastoreItem>
</file>

<file path=customXml/itemProps3.xml><?xml version="1.0" encoding="utf-8"?>
<ds:datastoreItem xmlns:ds="http://schemas.openxmlformats.org/officeDocument/2006/customXml" ds:itemID="{3E530BF7-B3FA-49B1-B617-79641AD55DAB}">
  <ds:schemaRefs>
    <ds:schemaRef ds:uri="http://schemas.microsoft.com/office/2006/metadata/properties"/>
    <ds:schemaRef ds:uri="bf0d594a-eccf-42c2-8c1c-66d8997f5e1e"/>
    <ds:schemaRef ds:uri="http://purl.org/dc/elements/1.1/"/>
    <ds:schemaRef ds:uri="http://schemas.openxmlformats.org/package/2006/metadata/core-properties"/>
    <ds:schemaRef ds:uri="http://purl.org/dc/dcmitype/"/>
    <ds:schemaRef ds:uri="http://purl.org/dc/terms/"/>
    <ds:schemaRef ds:uri="a420690a-b22a-423f-ac65-2e8a8bc28128"/>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599</Words>
  <Application>Microsoft Office PowerPoint</Application>
  <PresentationFormat>Pantalla panoràmica</PresentationFormat>
  <Paragraphs>40</Paragraphs>
  <Slides>11</Slides>
  <Notes>0</Notes>
  <HiddenSlides>0</HiddenSlides>
  <MMClips>0</MMClips>
  <ScaleCrop>false</ScaleCrop>
  <HeadingPairs>
    <vt:vector size="6" baseType="variant">
      <vt:variant>
        <vt:lpstr>Tipus de lletra utilitzats</vt:lpstr>
      </vt:variant>
      <vt:variant>
        <vt:i4>10</vt:i4>
      </vt:variant>
      <vt:variant>
        <vt:lpstr>Tema</vt:lpstr>
      </vt:variant>
      <vt:variant>
        <vt:i4>4</vt:i4>
      </vt:variant>
      <vt:variant>
        <vt:lpstr>Títols de les diapositives</vt:lpstr>
      </vt:variant>
      <vt:variant>
        <vt:i4>11</vt:i4>
      </vt:variant>
    </vt:vector>
  </HeadingPairs>
  <TitlesOfParts>
    <vt:vector size="25" baseType="lpstr">
      <vt:lpstr>Arial</vt:lpstr>
      <vt:lpstr>Calibri</vt:lpstr>
      <vt:lpstr>Calibri Light</vt:lpstr>
      <vt:lpstr>Fira Sans</vt:lpstr>
      <vt:lpstr>Grand view display</vt:lpstr>
      <vt:lpstr>Grandview</vt:lpstr>
      <vt:lpstr>Lato</vt:lpstr>
      <vt:lpstr>League Spartan</vt:lpstr>
      <vt:lpstr>LeagueSpartan-Bold</vt:lpstr>
      <vt:lpstr>Times New Roman</vt:lpstr>
      <vt:lpstr>1_Introduction Slide</vt:lpstr>
      <vt:lpstr>2_Office Theme</vt:lpstr>
      <vt:lpstr>3_Partners</vt:lpstr>
      <vt:lpstr>4_End note</vt:lpstr>
      <vt:lpstr>Presentació del PowerPoint</vt:lpstr>
      <vt:lpstr>Implementing the Energy Efficiency First Principle in Regional Planning</vt:lpstr>
      <vt:lpstr>Energy efficiency implementation: a key to the energy transition</vt:lpstr>
      <vt:lpstr>Presentació del PowerPoint</vt:lpstr>
      <vt:lpstr>Objectives</vt:lpstr>
      <vt:lpstr>Scope</vt:lpstr>
      <vt:lpstr>Tools and activities developed by the project</vt:lpstr>
      <vt:lpstr>The Regio1st Planning Framework</vt:lpstr>
      <vt:lpstr>The mentoring program</vt:lpstr>
      <vt:lpstr>Events and activities </vt:lpstr>
      <vt:lpstr>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Marine IEECP</dc:creator>
  <cp:lastModifiedBy>Chàfer Nicolàs, Marta</cp:lastModifiedBy>
  <cp:revision>3</cp:revision>
  <dcterms:created xsi:type="dcterms:W3CDTF">2022-09-13T09:02:40Z</dcterms:created>
  <dcterms:modified xsi:type="dcterms:W3CDTF">2024-06-17T10:51:47Z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0x01010079628A45623A7841A1139C1B0D99EAC4</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