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4"/>
    <p:sldMasterId id="2147483656" r:id="rId5"/>
    <p:sldMasterId id="2147483662" r:id="rId6"/>
  </p:sldMasterIdLst>
  <p:notesMasterIdLst>
    <p:notesMasterId r:id="rId19"/>
  </p:notesMasterIdLst>
  <p:sldIdLst>
    <p:sldId id="290" r:id="rId7"/>
    <p:sldId id="297" r:id="rId8"/>
    <p:sldId id="275" r:id="rId9"/>
    <p:sldId id="317" r:id="rId10"/>
    <p:sldId id="296" r:id="rId11"/>
    <p:sldId id="318" r:id="rId12"/>
    <p:sldId id="319" r:id="rId13"/>
    <p:sldId id="321" r:id="rId14"/>
    <p:sldId id="322" r:id="rId15"/>
    <p:sldId id="324" r:id="rId16"/>
    <p:sldId id="325" r:id="rId17"/>
    <p:sldId id="326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oto Sans" panose="020B0502040504020204" pitchFamily="34"/>
      <p:regular r:id="rId24"/>
      <p:bold r:id="rId25"/>
      <p:italic r:id="rId26"/>
      <p:boldItalic r:id="rId27"/>
    </p:embeddedFont>
    <p:embeddedFont>
      <p:font typeface="Noto Sans Regular" panose="020B0502040504020204" pitchFamily="34"/>
      <p:regular r:id="rId28"/>
    </p:embeddedFont>
  </p:embeddedFontLst>
  <p:defaultTextStyle>
    <a:defPPr>
      <a:defRPr lang="en-US"/>
    </a:defPPr>
    <a:lvl1pPr marL="0" algn="l" defTabSz="9139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8" algn="l" defTabSz="9139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29" algn="l" defTabSz="9139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95" algn="l" defTabSz="9139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57" algn="l" defTabSz="9139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24" algn="l" defTabSz="9139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86" algn="l" defTabSz="9139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50" algn="l" defTabSz="9139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13" algn="l" defTabSz="9139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577"/>
    <a:srgbClr val="009999"/>
    <a:srgbClr val="FFD500"/>
    <a:srgbClr val="002060"/>
    <a:srgbClr val="99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4B645-17FA-414E-AFD0-AF39B885A537}" v="3" dt="2021-04-21T11:00:36.550"/>
    <p1510:client id="{1F118480-0EED-458F-AEAE-CC120ECB2B61}" v="5" dt="2021-04-21T09:11:40.939"/>
    <p1510:client id="{26341F3B-10F2-4258-92D8-A519D668E33C}" v="243" dt="2021-04-20T16:58:00.981"/>
    <p1510:client id="{2D9A33A6-37E8-48BA-B774-05174DB93409}" v="349" dt="2021-04-20T10:41:36.409"/>
    <p1510:client id="{361CC590-5FF2-45E1-B574-5B6B8BA1D1FE}" v="69" dt="2021-04-21T11:16:00.070"/>
    <p1510:client id="{4A43540B-3806-4970-891F-EC7FF2EC6C1E}" v="101" dt="2021-04-20T09:47:40.549"/>
    <p1510:client id="{67D09491-5B3C-48BB-8348-FD5EEEC2E1F4}" v="7" dt="2021-04-21T10:11:07.060"/>
    <p1510:client id="{67EE2EC9-B208-4B86-829A-73550F0D0E27}" v="1" dt="2021-05-14T15:20:38.276"/>
    <p1510:client id="{7B8D5C20-9E96-478B-8459-10FE93DD4239}" v="21" dt="2021-04-20T15:53:36.966"/>
    <p1510:client id="{87594D15-EFAD-4AEB-8E4F-7617C7CCAFCD}" v="15" dt="2021-04-20T10:44:30.486"/>
    <p1510:client id="{9339A3F3-BE2C-4423-AF6D-FFB073FC99C9}" v="60" dt="2021-04-20T17:24:59.031"/>
    <p1510:client id="{C97CB7B7-FA81-4595-B9D4-FBDA721356BA}" v="62" dt="2021-04-20T09:12:13.993"/>
    <p1510:client id="{CE192199-2BA5-4BA1-AAF3-619058C9E38C}" v="184" dt="2021-04-20T19:49:41.104"/>
    <p1510:client id="{D514A8B7-99AB-4B3B-8423-3DF21D87BB08}" v="5" dt="2021-04-20T08:54:20.791"/>
    <p1510:client id="{DAE6FA87-ACAB-41F7-950C-3C429D626612}" v="31" dt="2021-04-21T07:15:15.939"/>
    <p1510:client id="{DF903586-7DD0-42D8-8618-5BDC828E744D}" v="5" dt="2021-04-20T09:51:20.476"/>
    <p1510:client id="{E79CF69F-C803-4C6D-B063-D20E897E4492}" v="236" dt="2021-04-20T17:39:40.737"/>
    <p1510:client id="{EA6AC48E-5366-4E10-8504-2A3031D0F735}" v="538" dt="2021-04-20T17:19:38.617"/>
    <p1510:client id="{FEBDFA6A-CC06-4C59-8951-1AEF3A1B9184}" v="133" dt="2021-04-20T19:34:56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81" autoAdjust="0"/>
  </p:normalViewPr>
  <p:slideViewPr>
    <p:cSldViewPr snapToGrid="0">
      <p:cViewPr>
        <p:scale>
          <a:sx n="49" d="100"/>
          <a:sy n="49" d="100"/>
        </p:scale>
        <p:origin x="-197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gela Luceri" userId="S::mariangela.luceri_fedarene.org#ext#@nrgycts893.onmicrosoft.com::5c70634f-cb38-4914-81d8-47a301399fa2" providerId="AD" clId="Web-{67EE2EC9-B208-4B86-829A-73550F0D0E27}"/>
    <pc:docChg chg="modSld">
      <pc:chgData name="Mariangela Luceri" userId="S::mariangela.luceri_fedarene.org#ext#@nrgycts893.onmicrosoft.com::5c70634f-cb38-4914-81d8-47a301399fa2" providerId="AD" clId="Web-{67EE2EC9-B208-4B86-829A-73550F0D0E27}" dt="2021-05-14T15:20:38.276" v="0"/>
      <pc:docMkLst>
        <pc:docMk/>
      </pc:docMkLst>
      <pc:sldChg chg="addSp">
        <pc:chgData name="Mariangela Luceri" userId="S::mariangela.luceri_fedarene.org#ext#@nrgycts893.onmicrosoft.com::5c70634f-cb38-4914-81d8-47a301399fa2" providerId="AD" clId="Web-{67EE2EC9-B208-4B86-829A-73550F0D0E27}" dt="2021-05-14T15:20:38.276" v="0"/>
        <pc:sldMkLst>
          <pc:docMk/>
          <pc:sldMk cId="1313380319" sldId="275"/>
        </pc:sldMkLst>
        <pc:grpChg chg="add">
          <ac:chgData name="Mariangela Luceri" userId="S::mariangela.luceri_fedarene.org#ext#@nrgycts893.onmicrosoft.com::5c70634f-cb38-4914-81d8-47a301399fa2" providerId="AD" clId="Web-{67EE2EC9-B208-4B86-829A-73550F0D0E27}" dt="2021-05-14T15:20:38.276" v="0"/>
          <ac:grpSpMkLst>
            <pc:docMk/>
            <pc:sldMk cId="1313380319" sldId="275"/>
            <ac:grpSpMk id="2" creationId="{35FF38E4-56D3-47BF-94E8-FE4062742092}"/>
          </ac:grpSpMkLst>
        </pc:grpChg>
      </pc:sldChg>
    </pc:docChg>
  </pc:docChgLst>
  <pc:docChgLst>
    <pc:chgData name="Julie Yang" userId="S::j.yang_climate-alliance.net#ext#@nrgycts893.onmicrosoft.com::57c88217-e1f5-4f0b-8b83-403a1a8eea10" providerId="AD" clId="Web-{DF903586-7DD0-42D8-8618-5BDC828E744D}"/>
    <pc:docChg chg="modSld">
      <pc:chgData name="Julie Yang" userId="S::j.yang_climate-alliance.net#ext#@nrgycts893.onmicrosoft.com::57c88217-e1f5-4f0b-8b83-403a1a8eea10" providerId="AD" clId="Web-{DF903586-7DD0-42D8-8618-5BDC828E744D}" dt="2021-04-20T09:51:20.086" v="2" actId="20577"/>
      <pc:docMkLst>
        <pc:docMk/>
      </pc:docMkLst>
      <pc:sldChg chg="modSp">
        <pc:chgData name="Julie Yang" userId="S::j.yang_climate-alliance.net#ext#@nrgycts893.onmicrosoft.com::57c88217-e1f5-4f0b-8b83-403a1a8eea10" providerId="AD" clId="Web-{DF903586-7DD0-42D8-8618-5BDC828E744D}" dt="2021-04-20T09:51:20.086" v="2" actId="20577"/>
        <pc:sldMkLst>
          <pc:docMk/>
          <pc:sldMk cId="3527505531" sldId="261"/>
        </pc:sldMkLst>
        <pc:spChg chg="mod">
          <ac:chgData name="Julie Yang" userId="S::j.yang_climate-alliance.net#ext#@nrgycts893.onmicrosoft.com::57c88217-e1f5-4f0b-8b83-403a1a8eea10" providerId="AD" clId="Web-{DF903586-7DD0-42D8-8618-5BDC828E744D}" dt="2021-04-20T09:51:20.086" v="2" actId="20577"/>
          <ac:spMkLst>
            <pc:docMk/>
            <pc:sldMk cId="3527505531" sldId="261"/>
            <ac:spMk id="3" creationId="{00000000-0000-0000-0000-000000000000}"/>
          </ac:spMkLst>
        </pc:spChg>
      </pc:sldChg>
    </pc:docChg>
  </pc:docChgLst>
  <pc:docChgLst>
    <pc:chgData name="Silvia Nanni" userId="S::s.nanni_climate-alliance.net#ext#@nrgycts893.onmicrosoft.com::7496a47a-c719-42e2-803a-eb24f8f22548" providerId="AD" clId="Web-{EA6AC48E-5366-4E10-8504-2A3031D0F735}"/>
    <pc:docChg chg="delSld modSld">
      <pc:chgData name="Silvia Nanni" userId="S::s.nanni_climate-alliance.net#ext#@nrgycts893.onmicrosoft.com::7496a47a-c719-42e2-803a-eb24f8f22548" providerId="AD" clId="Web-{EA6AC48E-5366-4E10-8504-2A3031D0F735}" dt="2021-04-20T17:19:38.617" v="315" actId="1076"/>
      <pc:docMkLst>
        <pc:docMk/>
      </pc:docMkLst>
      <pc:sldChg chg="modSp">
        <pc:chgData name="Silvia Nanni" userId="S::s.nanni_climate-alliance.net#ext#@nrgycts893.onmicrosoft.com::7496a47a-c719-42e2-803a-eb24f8f22548" providerId="AD" clId="Web-{EA6AC48E-5366-4E10-8504-2A3031D0F735}" dt="2021-04-20T17:08:29.634" v="309" actId="20577"/>
        <pc:sldMkLst>
          <pc:docMk/>
          <pc:sldMk cId="3622891600" sldId="259"/>
        </pc:sldMkLst>
        <pc:spChg chg="mod">
          <ac:chgData name="Silvia Nanni" userId="S::s.nanni_climate-alliance.net#ext#@nrgycts893.onmicrosoft.com::7496a47a-c719-42e2-803a-eb24f8f22548" providerId="AD" clId="Web-{EA6AC48E-5366-4E10-8504-2A3031D0F735}" dt="2021-04-20T17:08:29.634" v="309" actId="20577"/>
          <ac:spMkLst>
            <pc:docMk/>
            <pc:sldMk cId="3622891600" sldId="259"/>
            <ac:spMk id="2" creationId="{00000000-0000-0000-0000-000000000000}"/>
          </ac:spMkLst>
        </pc:spChg>
      </pc:sldChg>
      <pc:sldChg chg="modSp">
        <pc:chgData name="Silvia Nanni" userId="S::s.nanni_climate-alliance.net#ext#@nrgycts893.onmicrosoft.com::7496a47a-c719-42e2-803a-eb24f8f22548" providerId="AD" clId="Web-{EA6AC48E-5366-4E10-8504-2A3031D0F735}" dt="2021-04-20T17:08:28.681" v="308" actId="20577"/>
        <pc:sldMkLst>
          <pc:docMk/>
          <pc:sldMk cId="3527505531" sldId="261"/>
        </pc:sldMkLst>
        <pc:spChg chg="mod">
          <ac:chgData name="Silvia Nanni" userId="S::s.nanni_climate-alliance.net#ext#@nrgycts893.onmicrosoft.com::7496a47a-c719-42e2-803a-eb24f8f22548" providerId="AD" clId="Web-{EA6AC48E-5366-4E10-8504-2A3031D0F735}" dt="2021-04-20T17:08:28.681" v="308" actId="20577"/>
          <ac:spMkLst>
            <pc:docMk/>
            <pc:sldMk cId="3527505531" sldId="261"/>
            <ac:spMk id="7" creationId="{E04C22AF-781F-4951-A8F4-03687667E903}"/>
          </ac:spMkLst>
        </pc:spChg>
      </pc:sldChg>
      <pc:sldChg chg="delSp modSp">
        <pc:chgData name="Silvia Nanni" userId="S::s.nanni_climate-alliance.net#ext#@nrgycts893.onmicrosoft.com::7496a47a-c719-42e2-803a-eb24f8f22548" providerId="AD" clId="Web-{EA6AC48E-5366-4E10-8504-2A3031D0F735}" dt="2021-04-20T17:08:01.571" v="303" actId="20577"/>
        <pc:sldMkLst>
          <pc:docMk/>
          <pc:sldMk cId="3968777517" sldId="266"/>
        </pc:sldMkLst>
        <pc:spChg chg="del mod">
          <ac:chgData name="Silvia Nanni" userId="S::s.nanni_climate-alliance.net#ext#@nrgycts893.onmicrosoft.com::7496a47a-c719-42e2-803a-eb24f8f22548" providerId="AD" clId="Web-{EA6AC48E-5366-4E10-8504-2A3031D0F735}" dt="2021-04-20T17:02:40.485" v="102"/>
          <ac:spMkLst>
            <pc:docMk/>
            <pc:sldMk cId="3968777517" sldId="266"/>
            <ac:spMk id="3" creationId="{A7F96738-12FC-4212-BC85-23E3A21A00BD}"/>
          </ac:spMkLst>
        </pc:spChg>
        <pc:spChg chg="mod">
          <ac:chgData name="Silvia Nanni" userId="S::s.nanni_climate-alliance.net#ext#@nrgycts893.onmicrosoft.com::7496a47a-c719-42e2-803a-eb24f8f22548" providerId="AD" clId="Web-{EA6AC48E-5366-4E10-8504-2A3031D0F735}" dt="2021-04-20T17:08:01.571" v="303" actId="20577"/>
          <ac:spMkLst>
            <pc:docMk/>
            <pc:sldMk cId="3968777517" sldId="266"/>
            <ac:spMk id="7" creationId="{52BB406E-89EC-4BB7-8482-7A3A5EC57CD6}"/>
          </ac:spMkLst>
        </pc:spChg>
      </pc:sldChg>
      <pc:sldChg chg="del">
        <pc:chgData name="Silvia Nanni" userId="S::s.nanni_climate-alliance.net#ext#@nrgycts893.onmicrosoft.com::7496a47a-c719-42e2-803a-eb24f8f22548" providerId="AD" clId="Web-{EA6AC48E-5366-4E10-8504-2A3031D0F735}" dt="2021-04-20T16:58:21.542" v="0"/>
        <pc:sldMkLst>
          <pc:docMk/>
          <pc:sldMk cId="473105925" sldId="267"/>
        </pc:sldMkLst>
      </pc:sldChg>
      <pc:sldChg chg="modSp">
        <pc:chgData name="Silvia Nanni" userId="S::s.nanni_climate-alliance.net#ext#@nrgycts893.onmicrosoft.com::7496a47a-c719-42e2-803a-eb24f8f22548" providerId="AD" clId="Web-{EA6AC48E-5366-4E10-8504-2A3031D0F735}" dt="2021-04-20T17:19:38.617" v="315" actId="1076"/>
        <pc:sldMkLst>
          <pc:docMk/>
          <pc:sldMk cId="3122783254" sldId="268"/>
        </pc:sldMkLst>
        <pc:grpChg chg="mod">
          <ac:chgData name="Silvia Nanni" userId="S::s.nanni_climate-alliance.net#ext#@nrgycts893.onmicrosoft.com::7496a47a-c719-42e2-803a-eb24f8f22548" providerId="AD" clId="Web-{EA6AC48E-5366-4E10-8504-2A3031D0F735}" dt="2021-04-20T17:19:38.617" v="315" actId="1076"/>
          <ac:grpSpMkLst>
            <pc:docMk/>
            <pc:sldMk cId="3122783254" sldId="268"/>
            <ac:grpSpMk id="11" creationId="{077ED37A-AC9F-4C30-B6CA-748B201D4717}"/>
          </ac:grpSpMkLst>
        </pc:grpChg>
        <pc:picChg chg="mod">
          <ac:chgData name="Silvia Nanni" userId="S::s.nanni_climate-alliance.net#ext#@nrgycts893.onmicrosoft.com::7496a47a-c719-42e2-803a-eb24f8f22548" providerId="AD" clId="Web-{EA6AC48E-5366-4E10-8504-2A3031D0F735}" dt="2021-04-20T17:14:48.314" v="311"/>
          <ac:picMkLst>
            <pc:docMk/>
            <pc:sldMk cId="3122783254" sldId="268"/>
            <ac:picMk id="10" creationId="{469E4D73-D1E4-46AB-BFB7-CF9091F74A69}"/>
          </ac:picMkLst>
        </pc:picChg>
        <pc:picChg chg="mod">
          <ac:chgData name="Silvia Nanni" userId="S::s.nanni_climate-alliance.net#ext#@nrgycts893.onmicrosoft.com::7496a47a-c719-42e2-803a-eb24f8f22548" providerId="AD" clId="Web-{EA6AC48E-5366-4E10-8504-2A3031D0F735}" dt="2021-04-20T17:16:29.941" v="312"/>
          <ac:picMkLst>
            <pc:docMk/>
            <pc:sldMk cId="3122783254" sldId="268"/>
            <ac:picMk id="14" creationId="{B5E2D8CF-F5A1-48FB-85FA-3DC1CE5EAA08}"/>
          </ac:picMkLst>
        </pc:picChg>
        <pc:picChg chg="mod">
          <ac:chgData name="Silvia Nanni" userId="S::s.nanni_climate-alliance.net#ext#@nrgycts893.onmicrosoft.com::7496a47a-c719-42e2-803a-eb24f8f22548" providerId="AD" clId="Web-{EA6AC48E-5366-4E10-8504-2A3031D0F735}" dt="2021-04-20T17:19:14.961" v="313"/>
          <ac:picMkLst>
            <pc:docMk/>
            <pc:sldMk cId="3122783254" sldId="268"/>
            <ac:picMk id="18" creationId="{13C67052-7892-4B66-9C92-3002431DA43C}"/>
          </ac:picMkLst>
        </pc:picChg>
      </pc:sldChg>
      <pc:sldChg chg="modSp">
        <pc:chgData name="Silvia Nanni" userId="S::s.nanni_climate-alliance.net#ext#@nrgycts893.onmicrosoft.com::7496a47a-c719-42e2-803a-eb24f8f22548" providerId="AD" clId="Web-{EA6AC48E-5366-4E10-8504-2A3031D0F735}" dt="2021-04-20T17:08:56.056" v="310" actId="1076"/>
        <pc:sldMkLst>
          <pc:docMk/>
          <pc:sldMk cId="265664655" sldId="269"/>
        </pc:sldMkLst>
        <pc:spChg chg="mod">
          <ac:chgData name="Silvia Nanni" userId="S::s.nanni_climate-alliance.net#ext#@nrgycts893.onmicrosoft.com::7496a47a-c719-42e2-803a-eb24f8f22548" providerId="AD" clId="Web-{EA6AC48E-5366-4E10-8504-2A3031D0F735}" dt="2021-04-20T17:08:56.056" v="310" actId="1076"/>
          <ac:spMkLst>
            <pc:docMk/>
            <pc:sldMk cId="265664655" sldId="269"/>
            <ac:spMk id="7" creationId="{E04C22AF-781F-4951-A8F4-03687667E903}"/>
          </ac:spMkLst>
        </pc:spChg>
      </pc:sldChg>
    </pc:docChg>
  </pc:docChgLst>
  <pc:docChgLst>
    <pc:chgData name="Julie Yang" userId="S::j.yang_climate-alliance.net#ext#@nrgycts893.onmicrosoft.com::57c88217-e1f5-4f0b-8b83-403a1a8eea10" providerId="AD" clId="Web-{D514A8B7-99AB-4B3B-8423-3DF21D87BB08}"/>
    <pc:docChg chg="modSld">
      <pc:chgData name="Julie Yang" userId="S::j.yang_climate-alliance.net#ext#@nrgycts893.onmicrosoft.com::57c88217-e1f5-4f0b-8b83-403a1a8eea10" providerId="AD" clId="Web-{D514A8B7-99AB-4B3B-8423-3DF21D87BB08}" dt="2021-04-20T08:54:20.791" v="3"/>
      <pc:docMkLst>
        <pc:docMk/>
      </pc:docMkLst>
      <pc:sldChg chg="addSp delSp modSp">
        <pc:chgData name="Julie Yang" userId="S::j.yang_climate-alliance.net#ext#@nrgycts893.onmicrosoft.com::57c88217-e1f5-4f0b-8b83-403a1a8eea10" providerId="AD" clId="Web-{D514A8B7-99AB-4B3B-8423-3DF21D87BB08}" dt="2021-04-20T08:51:40.709" v="1"/>
        <pc:sldMkLst>
          <pc:docMk/>
          <pc:sldMk cId="0" sldId="256"/>
        </pc:sldMkLst>
        <pc:picChg chg="add del mod">
          <ac:chgData name="Julie Yang" userId="S::j.yang_climate-alliance.net#ext#@nrgycts893.onmicrosoft.com::57c88217-e1f5-4f0b-8b83-403a1a8eea10" providerId="AD" clId="Web-{D514A8B7-99AB-4B3B-8423-3DF21D87BB08}" dt="2021-04-20T08:51:40.709" v="1"/>
          <ac:picMkLst>
            <pc:docMk/>
            <pc:sldMk cId="0" sldId="256"/>
            <ac:picMk id="5" creationId="{D2B35129-BF77-47E6-87CB-89FA4592B609}"/>
          </ac:picMkLst>
        </pc:picChg>
      </pc:sldChg>
      <pc:sldChg chg="addSp delSp modSp">
        <pc:chgData name="Julie Yang" userId="S::j.yang_climate-alliance.net#ext#@nrgycts893.onmicrosoft.com::57c88217-e1f5-4f0b-8b83-403a1a8eea10" providerId="AD" clId="Web-{D514A8B7-99AB-4B3B-8423-3DF21D87BB08}" dt="2021-04-20T08:54:20.791" v="3"/>
        <pc:sldMkLst>
          <pc:docMk/>
          <pc:sldMk cId="2831698683" sldId="258"/>
        </pc:sldMkLst>
        <pc:picChg chg="add del mod">
          <ac:chgData name="Julie Yang" userId="S::j.yang_climate-alliance.net#ext#@nrgycts893.onmicrosoft.com::57c88217-e1f5-4f0b-8b83-403a1a8eea10" providerId="AD" clId="Web-{D514A8B7-99AB-4B3B-8423-3DF21D87BB08}" dt="2021-04-20T08:54:20.791" v="3"/>
          <ac:picMkLst>
            <pc:docMk/>
            <pc:sldMk cId="2831698683" sldId="258"/>
            <ac:picMk id="5" creationId="{AFA4DA5C-11F1-4F7E-9025-8392A81BAE62}"/>
          </ac:picMkLst>
        </pc:picChg>
      </pc:sldChg>
    </pc:docChg>
  </pc:docChgLst>
  <pc:docChgLst>
    <pc:chgData name="Julie Yang" userId="S::j.yang_climate-alliance.net#ext#@nrgycts893.onmicrosoft.com::57c88217-e1f5-4f0b-8b83-403a1a8eea10" providerId="AD" clId="Web-{2D9A33A6-37E8-48BA-B774-05174DB93409}"/>
    <pc:docChg chg="modSld">
      <pc:chgData name="Julie Yang" userId="S::j.yang_climate-alliance.net#ext#@nrgycts893.onmicrosoft.com::57c88217-e1f5-4f0b-8b83-403a1a8eea10" providerId="AD" clId="Web-{2D9A33A6-37E8-48BA-B774-05174DB93409}" dt="2021-04-20T10:41:33.534" v="192" actId="20577"/>
      <pc:docMkLst>
        <pc:docMk/>
      </pc:docMkLst>
      <pc:sldChg chg="addSp delSp modSp">
        <pc:chgData name="Julie Yang" userId="S::j.yang_climate-alliance.net#ext#@nrgycts893.onmicrosoft.com::57c88217-e1f5-4f0b-8b83-403a1a8eea10" providerId="AD" clId="Web-{2D9A33A6-37E8-48BA-B774-05174DB93409}" dt="2021-04-20T10:35:57.430" v="104" actId="1076"/>
        <pc:sldMkLst>
          <pc:docMk/>
          <pc:sldMk cId="3968777517" sldId="266"/>
        </pc:sldMkLst>
        <pc:spChg chg="del">
          <ac:chgData name="Julie Yang" userId="S::j.yang_climate-alliance.net#ext#@nrgycts893.onmicrosoft.com::57c88217-e1f5-4f0b-8b83-403a1a8eea10" providerId="AD" clId="Web-{2D9A33A6-37E8-48BA-B774-05174DB93409}" dt="2021-04-20T10:32:17.377" v="0"/>
          <ac:spMkLst>
            <pc:docMk/>
            <pc:sldMk cId="3968777517" sldId="266"/>
            <ac:spMk id="2" creationId="{00000000-0000-0000-0000-000000000000}"/>
          </ac:spMkLst>
        </pc:spChg>
        <pc:spChg chg="add mod">
          <ac:chgData name="Julie Yang" userId="S::j.yang_climate-alliance.net#ext#@nrgycts893.onmicrosoft.com::57c88217-e1f5-4f0b-8b83-403a1a8eea10" providerId="AD" clId="Web-{2D9A33A6-37E8-48BA-B774-05174DB93409}" dt="2021-04-20T10:35:46.102" v="103" actId="20577"/>
          <ac:spMkLst>
            <pc:docMk/>
            <pc:sldMk cId="3968777517" sldId="266"/>
            <ac:spMk id="3" creationId="{A7F96738-12FC-4212-BC85-23E3A21A00BD}"/>
          </ac:spMkLst>
        </pc:spChg>
        <pc:spChg chg="add del">
          <ac:chgData name="Julie Yang" userId="S::j.yang_climate-alliance.net#ext#@nrgycts893.onmicrosoft.com::57c88217-e1f5-4f0b-8b83-403a1a8eea10" providerId="AD" clId="Web-{2D9A33A6-37E8-48BA-B774-05174DB93409}" dt="2021-04-20T10:34:53.053" v="60"/>
          <ac:spMkLst>
            <pc:docMk/>
            <pc:sldMk cId="3968777517" sldId="266"/>
            <ac:spMk id="4" creationId="{DB43646D-12F9-432A-9718-C542DB292524}"/>
          </ac:spMkLst>
        </pc:spChg>
        <pc:spChg chg="add mod">
          <ac:chgData name="Julie Yang" userId="S::j.yang_climate-alliance.net#ext#@nrgycts893.onmicrosoft.com::57c88217-e1f5-4f0b-8b83-403a1a8eea10" providerId="AD" clId="Web-{2D9A33A6-37E8-48BA-B774-05174DB93409}" dt="2021-04-20T10:35:57.430" v="104" actId="1076"/>
          <ac:spMkLst>
            <pc:docMk/>
            <pc:sldMk cId="3968777517" sldId="266"/>
            <ac:spMk id="7" creationId="{52BB406E-89EC-4BB7-8482-7A3A5EC57CD6}"/>
          </ac:spMkLst>
        </pc:spChg>
        <pc:spChg chg="add del">
          <ac:chgData name="Julie Yang" userId="S::j.yang_climate-alliance.net#ext#@nrgycts893.onmicrosoft.com::57c88217-e1f5-4f0b-8b83-403a1a8eea10" providerId="AD" clId="Web-{2D9A33A6-37E8-48BA-B774-05174DB93409}" dt="2021-04-20T10:34:19.240" v="47"/>
          <ac:spMkLst>
            <pc:docMk/>
            <pc:sldMk cId="3968777517" sldId="266"/>
            <ac:spMk id="8" creationId="{39165C92-F7C1-4F6F-98BF-90BAC8ABF388}"/>
          </ac:spMkLst>
        </pc:spChg>
        <pc:spChg chg="add del">
          <ac:chgData name="Julie Yang" userId="S::j.yang_climate-alliance.net#ext#@nrgycts893.onmicrosoft.com::57c88217-e1f5-4f0b-8b83-403a1a8eea10" providerId="AD" clId="Web-{2D9A33A6-37E8-48BA-B774-05174DB93409}" dt="2021-04-20T10:34:19.240" v="46"/>
          <ac:spMkLst>
            <pc:docMk/>
            <pc:sldMk cId="3968777517" sldId="266"/>
            <ac:spMk id="9" creationId="{31472D5D-79CB-4A90-A6E5-6F844CE13CC8}"/>
          </ac:spMkLst>
        </pc:spChg>
        <pc:spChg chg="add del">
          <ac:chgData name="Julie Yang" userId="S::j.yang_climate-alliance.net#ext#@nrgycts893.onmicrosoft.com::57c88217-e1f5-4f0b-8b83-403a1a8eea10" providerId="AD" clId="Web-{2D9A33A6-37E8-48BA-B774-05174DB93409}" dt="2021-04-20T10:34:53.053" v="59"/>
          <ac:spMkLst>
            <pc:docMk/>
            <pc:sldMk cId="3968777517" sldId="266"/>
            <ac:spMk id="10" creationId="{0CB8F52B-A289-4BE3-8BFC-A73E829FD13E}"/>
          </ac:spMkLst>
        </pc:spChg>
        <pc:spChg chg="add del">
          <ac:chgData name="Julie Yang" userId="S::j.yang_climate-alliance.net#ext#@nrgycts893.onmicrosoft.com::57c88217-e1f5-4f0b-8b83-403a1a8eea10" providerId="AD" clId="Web-{2D9A33A6-37E8-48BA-B774-05174DB93409}" dt="2021-04-20T10:34:15.365" v="45"/>
          <ac:spMkLst>
            <pc:docMk/>
            <pc:sldMk cId="3968777517" sldId="266"/>
            <ac:spMk id="11" creationId="{AA4089B3-6AD3-4A5B-8510-621EB3B6DAB0}"/>
          </ac:spMkLst>
        </pc:spChg>
      </pc:sldChg>
      <pc:sldChg chg="addSp delSp modSp">
        <pc:chgData name="Julie Yang" userId="S::j.yang_climate-alliance.net#ext#@nrgycts893.onmicrosoft.com::57c88217-e1f5-4f0b-8b83-403a1a8eea10" providerId="AD" clId="Web-{2D9A33A6-37E8-48BA-B774-05174DB93409}" dt="2021-04-20T10:41:33.534" v="192" actId="20577"/>
        <pc:sldMkLst>
          <pc:docMk/>
          <pc:sldMk cId="3122783254" sldId="268"/>
        </pc:sldMkLst>
        <pc:spChg chg="del">
          <ac:chgData name="Julie Yang" userId="S::j.yang_climate-alliance.net#ext#@nrgycts893.onmicrosoft.com::57c88217-e1f5-4f0b-8b83-403a1a8eea10" providerId="AD" clId="Web-{2D9A33A6-37E8-48BA-B774-05174DB93409}" dt="2021-04-20T10:36:13.790" v="105"/>
          <ac:spMkLst>
            <pc:docMk/>
            <pc:sldMk cId="3122783254" sldId="268"/>
            <ac:spMk id="2" creationId="{00000000-0000-0000-0000-000000000000}"/>
          </ac:spMkLst>
        </pc:spChg>
        <pc:spChg chg="mod">
          <ac:chgData name="Julie Yang" userId="S::j.yang_climate-alliance.net#ext#@nrgycts893.onmicrosoft.com::57c88217-e1f5-4f0b-8b83-403a1a8eea10" providerId="AD" clId="Web-{2D9A33A6-37E8-48BA-B774-05174DB93409}" dt="2021-04-20T10:41:25.987" v="188" actId="20577"/>
          <ac:spMkLst>
            <pc:docMk/>
            <pc:sldMk cId="3122783254" sldId="268"/>
            <ac:spMk id="8" creationId="{047C38F9-9ED6-4058-B141-D7651CA75481}"/>
          </ac:spMkLst>
        </pc:spChg>
        <pc:spChg chg="mod">
          <ac:chgData name="Julie Yang" userId="S::j.yang_climate-alliance.net#ext#@nrgycts893.onmicrosoft.com::57c88217-e1f5-4f0b-8b83-403a1a8eea10" providerId="AD" clId="Web-{2D9A33A6-37E8-48BA-B774-05174DB93409}" dt="2021-04-20T10:41:13.424" v="183" actId="1076"/>
          <ac:spMkLst>
            <pc:docMk/>
            <pc:sldMk cId="3122783254" sldId="268"/>
            <ac:spMk id="9" creationId="{FA877A2E-73C8-4A35-8859-9810A1074E61}"/>
          </ac:spMkLst>
        </pc:spChg>
        <pc:spChg chg="mod">
          <ac:chgData name="Julie Yang" userId="S::j.yang_climate-alliance.net#ext#@nrgycts893.onmicrosoft.com::57c88217-e1f5-4f0b-8b83-403a1a8eea10" providerId="AD" clId="Web-{2D9A33A6-37E8-48BA-B774-05174DB93409}" dt="2021-04-20T10:41:29.393" v="190" actId="20577"/>
          <ac:spMkLst>
            <pc:docMk/>
            <pc:sldMk cId="3122783254" sldId="268"/>
            <ac:spMk id="12" creationId="{B1C98140-0C2B-44E2-B595-65AC8E8B7864}"/>
          </ac:spMkLst>
        </pc:spChg>
        <pc:spChg chg="mod">
          <ac:chgData name="Julie Yang" userId="S::j.yang_climate-alliance.net#ext#@nrgycts893.onmicrosoft.com::57c88217-e1f5-4f0b-8b83-403a1a8eea10" providerId="AD" clId="Web-{2D9A33A6-37E8-48BA-B774-05174DB93409}" dt="2021-04-20T10:41:17.502" v="184" actId="1076"/>
          <ac:spMkLst>
            <pc:docMk/>
            <pc:sldMk cId="3122783254" sldId="268"/>
            <ac:spMk id="13" creationId="{A0FCB5FE-93C6-4129-AB0B-9D7F487BB494}"/>
          </ac:spMkLst>
        </pc:spChg>
        <pc:spChg chg="mod">
          <ac:chgData name="Julie Yang" userId="S::j.yang_climate-alliance.net#ext#@nrgycts893.onmicrosoft.com::57c88217-e1f5-4f0b-8b83-403a1a8eea10" providerId="AD" clId="Web-{2D9A33A6-37E8-48BA-B774-05174DB93409}" dt="2021-04-20T10:41:33.534" v="192" actId="20577"/>
          <ac:spMkLst>
            <pc:docMk/>
            <pc:sldMk cId="3122783254" sldId="268"/>
            <ac:spMk id="16" creationId="{EE48F9F5-A692-47FD-B358-846DEC9F7C01}"/>
          </ac:spMkLst>
        </pc:spChg>
        <pc:spChg chg="mod">
          <ac:chgData name="Julie Yang" userId="S::j.yang_climate-alliance.net#ext#@nrgycts893.onmicrosoft.com::57c88217-e1f5-4f0b-8b83-403a1a8eea10" providerId="AD" clId="Web-{2D9A33A6-37E8-48BA-B774-05174DB93409}" dt="2021-04-20T10:38:29.325" v="179" actId="14100"/>
          <ac:spMkLst>
            <pc:docMk/>
            <pc:sldMk cId="3122783254" sldId="268"/>
            <ac:spMk id="17" creationId="{2BA2D26E-9B8D-4C80-8C9D-F7ACEE54007F}"/>
          </ac:spMkLst>
        </pc:spChg>
        <pc:grpChg chg="add mod">
          <ac:chgData name="Julie Yang" userId="S::j.yang_climate-alliance.net#ext#@nrgycts893.onmicrosoft.com::57c88217-e1f5-4f0b-8b83-403a1a8eea10" providerId="AD" clId="Web-{2D9A33A6-37E8-48BA-B774-05174DB93409}" dt="2021-04-20T10:36:38.400" v="109" actId="1076"/>
          <ac:grpSpMkLst>
            <pc:docMk/>
            <pc:sldMk cId="3122783254" sldId="268"/>
            <ac:grpSpMk id="3" creationId="{9FF8A712-09FB-4F00-A78C-F9F359B8B96E}"/>
          </ac:grpSpMkLst>
        </pc:grpChg>
        <pc:grpChg chg="add mod">
          <ac:chgData name="Julie Yang" userId="S::j.yang_climate-alliance.net#ext#@nrgycts893.onmicrosoft.com::57c88217-e1f5-4f0b-8b83-403a1a8eea10" providerId="AD" clId="Web-{2D9A33A6-37E8-48BA-B774-05174DB93409}" dt="2021-04-20T10:36:55.979" v="114" actId="1076"/>
          <ac:grpSpMkLst>
            <pc:docMk/>
            <pc:sldMk cId="3122783254" sldId="268"/>
            <ac:grpSpMk id="11" creationId="{077ED37A-AC9F-4C30-B6CA-748B201D4717}"/>
          </ac:grpSpMkLst>
        </pc:grpChg>
        <pc:grpChg chg="add mod">
          <ac:chgData name="Julie Yang" userId="S::j.yang_climate-alliance.net#ext#@nrgycts893.onmicrosoft.com::57c88217-e1f5-4f0b-8b83-403a1a8eea10" providerId="AD" clId="Web-{2D9A33A6-37E8-48BA-B774-05174DB93409}" dt="2021-04-20T10:36:51.572" v="113" actId="1076"/>
          <ac:grpSpMkLst>
            <pc:docMk/>
            <pc:sldMk cId="3122783254" sldId="268"/>
            <ac:grpSpMk id="15" creationId="{B64D6BDF-A399-40A1-A47A-0348C1C2CBCE}"/>
          </ac:grpSpMkLst>
        </pc:grpChg>
        <pc:picChg chg="mod">
          <ac:chgData name="Julie Yang" userId="S::j.yang_climate-alliance.net#ext#@nrgycts893.onmicrosoft.com::57c88217-e1f5-4f0b-8b83-403a1a8eea10" providerId="AD" clId="Web-{2D9A33A6-37E8-48BA-B774-05174DB93409}" dt="2021-04-20T10:41:09.080" v="182" actId="1076"/>
          <ac:picMkLst>
            <pc:docMk/>
            <pc:sldMk cId="3122783254" sldId="268"/>
            <ac:picMk id="10" creationId="{469E4D73-D1E4-46AB-BFB7-CF9091F74A69}"/>
          </ac:picMkLst>
        </pc:picChg>
        <pc:picChg chg="mod">
          <ac:chgData name="Julie Yang" userId="S::j.yang_climate-alliance.net#ext#@nrgycts893.onmicrosoft.com::57c88217-e1f5-4f0b-8b83-403a1a8eea10" providerId="AD" clId="Web-{2D9A33A6-37E8-48BA-B774-05174DB93409}" dt="2021-04-20T10:41:04.470" v="181" actId="1076"/>
          <ac:picMkLst>
            <pc:docMk/>
            <pc:sldMk cId="3122783254" sldId="268"/>
            <ac:picMk id="14" creationId="{B5E2D8CF-F5A1-48FB-85FA-3DC1CE5EAA08}"/>
          </ac:picMkLst>
        </pc:picChg>
        <pc:picChg chg="mod">
          <ac:chgData name="Julie Yang" userId="S::j.yang_climate-alliance.net#ext#@nrgycts893.onmicrosoft.com::57c88217-e1f5-4f0b-8b83-403a1a8eea10" providerId="AD" clId="Web-{2D9A33A6-37E8-48BA-B774-05174DB93409}" dt="2021-04-20T10:38:34.700" v="180" actId="1076"/>
          <ac:picMkLst>
            <pc:docMk/>
            <pc:sldMk cId="3122783254" sldId="268"/>
            <ac:picMk id="18" creationId="{13C67052-7892-4B66-9C92-3002431DA43C}"/>
          </ac:picMkLst>
        </pc:picChg>
      </pc:sldChg>
    </pc:docChg>
  </pc:docChgLst>
  <pc:docChgLst>
    <pc:chgData name="Julie Yang" userId="S::j.yang_climate-alliance.net#ext#@nrgycts893.onmicrosoft.com::57c88217-e1f5-4f0b-8b83-403a1a8eea10" providerId="AD" clId="Web-{7B8D5C20-9E96-478B-8459-10FE93DD4239}"/>
    <pc:docChg chg="modSld">
      <pc:chgData name="Julie Yang" userId="S::j.yang_climate-alliance.net#ext#@nrgycts893.onmicrosoft.com::57c88217-e1f5-4f0b-8b83-403a1a8eea10" providerId="AD" clId="Web-{7B8D5C20-9E96-478B-8459-10FE93DD4239}" dt="2021-04-20T15:53:36.700" v="14" actId="20577"/>
      <pc:docMkLst>
        <pc:docMk/>
      </pc:docMkLst>
      <pc:sldChg chg="modSp">
        <pc:chgData name="Julie Yang" userId="S::j.yang_climate-alliance.net#ext#@nrgycts893.onmicrosoft.com::57c88217-e1f5-4f0b-8b83-403a1a8eea10" providerId="AD" clId="Web-{7B8D5C20-9E96-478B-8459-10FE93DD4239}" dt="2021-04-20T15:53:21.137" v="9" actId="20577"/>
        <pc:sldMkLst>
          <pc:docMk/>
          <pc:sldMk cId="3527505531" sldId="261"/>
        </pc:sldMkLst>
        <pc:spChg chg="mod">
          <ac:chgData name="Julie Yang" userId="S::j.yang_climate-alliance.net#ext#@nrgycts893.onmicrosoft.com::57c88217-e1f5-4f0b-8b83-403a1a8eea10" providerId="AD" clId="Web-{7B8D5C20-9E96-478B-8459-10FE93DD4239}" dt="2021-04-20T15:53:21.137" v="9" actId="20577"/>
          <ac:spMkLst>
            <pc:docMk/>
            <pc:sldMk cId="3527505531" sldId="261"/>
            <ac:spMk id="3" creationId="{00000000-0000-0000-0000-000000000000}"/>
          </ac:spMkLst>
        </pc:spChg>
      </pc:sldChg>
      <pc:sldChg chg="modSp">
        <pc:chgData name="Julie Yang" userId="S::j.yang_climate-alliance.net#ext#@nrgycts893.onmicrosoft.com::57c88217-e1f5-4f0b-8b83-403a1a8eea10" providerId="AD" clId="Web-{7B8D5C20-9E96-478B-8459-10FE93DD4239}" dt="2021-04-20T15:53:30.544" v="13" actId="20577"/>
        <pc:sldMkLst>
          <pc:docMk/>
          <pc:sldMk cId="2747304839" sldId="262"/>
        </pc:sldMkLst>
        <pc:spChg chg="mod">
          <ac:chgData name="Julie Yang" userId="S::j.yang_climate-alliance.net#ext#@nrgycts893.onmicrosoft.com::57c88217-e1f5-4f0b-8b83-403a1a8eea10" providerId="AD" clId="Web-{7B8D5C20-9E96-478B-8459-10FE93DD4239}" dt="2021-04-20T15:53:30.544" v="13" actId="20577"/>
          <ac:spMkLst>
            <pc:docMk/>
            <pc:sldMk cId="2747304839" sldId="262"/>
            <ac:spMk id="12" creationId="{00000000-0000-0000-0000-000000000000}"/>
          </ac:spMkLst>
        </pc:spChg>
      </pc:sldChg>
      <pc:sldChg chg="modSp">
        <pc:chgData name="Julie Yang" userId="S::j.yang_climate-alliance.net#ext#@nrgycts893.onmicrosoft.com::57c88217-e1f5-4f0b-8b83-403a1a8eea10" providerId="AD" clId="Web-{7B8D5C20-9E96-478B-8459-10FE93DD4239}" dt="2021-04-20T15:53:12.559" v="4" actId="20577"/>
        <pc:sldMkLst>
          <pc:docMk/>
          <pc:sldMk cId="3968777517" sldId="266"/>
        </pc:sldMkLst>
        <pc:spChg chg="mod">
          <ac:chgData name="Julie Yang" userId="S::j.yang_climate-alliance.net#ext#@nrgycts893.onmicrosoft.com::57c88217-e1f5-4f0b-8b83-403a1a8eea10" providerId="AD" clId="Web-{7B8D5C20-9E96-478B-8459-10FE93DD4239}" dt="2021-04-20T15:48:26.459" v="2" actId="20577"/>
          <ac:spMkLst>
            <pc:docMk/>
            <pc:sldMk cId="3968777517" sldId="266"/>
            <ac:spMk id="3" creationId="{A7F96738-12FC-4212-BC85-23E3A21A00BD}"/>
          </ac:spMkLst>
        </pc:spChg>
        <pc:spChg chg="mod">
          <ac:chgData name="Julie Yang" userId="S::j.yang_climate-alliance.net#ext#@nrgycts893.onmicrosoft.com::57c88217-e1f5-4f0b-8b83-403a1a8eea10" providerId="AD" clId="Web-{7B8D5C20-9E96-478B-8459-10FE93DD4239}" dt="2021-04-20T15:53:12.559" v="4" actId="20577"/>
          <ac:spMkLst>
            <pc:docMk/>
            <pc:sldMk cId="3968777517" sldId="266"/>
            <ac:spMk id="6" creationId="{00000000-0000-0000-0000-000000000000}"/>
          </ac:spMkLst>
        </pc:spChg>
      </pc:sldChg>
      <pc:sldChg chg="modSp">
        <pc:chgData name="Julie Yang" userId="S::j.yang_climate-alliance.net#ext#@nrgycts893.onmicrosoft.com::57c88217-e1f5-4f0b-8b83-403a1a8eea10" providerId="AD" clId="Web-{7B8D5C20-9E96-478B-8459-10FE93DD4239}" dt="2021-04-20T15:53:36.700" v="14" actId="20577"/>
        <pc:sldMkLst>
          <pc:docMk/>
          <pc:sldMk cId="3122783254" sldId="268"/>
        </pc:sldMkLst>
        <pc:spChg chg="mod">
          <ac:chgData name="Julie Yang" userId="S::j.yang_climate-alliance.net#ext#@nrgycts893.onmicrosoft.com::57c88217-e1f5-4f0b-8b83-403a1a8eea10" providerId="AD" clId="Web-{7B8D5C20-9E96-478B-8459-10FE93DD4239}" dt="2021-04-20T15:53:36.700" v="14" actId="20577"/>
          <ac:spMkLst>
            <pc:docMk/>
            <pc:sldMk cId="3122783254" sldId="268"/>
            <ac:spMk id="6" creationId="{00000000-0000-0000-0000-000000000000}"/>
          </ac:spMkLst>
        </pc:spChg>
      </pc:sldChg>
    </pc:docChg>
  </pc:docChgLst>
  <pc:docChgLst>
    <pc:chgData name="Julie Yang" userId="S::j.yang_climate-alliance.net#ext#@nrgycts893.onmicrosoft.com::57c88217-e1f5-4f0b-8b83-403a1a8eea10" providerId="AD" clId="Web-{361CC590-5FF2-45E1-B574-5B6B8BA1D1FE}"/>
    <pc:docChg chg="addSld modSld sldOrd">
      <pc:chgData name="Julie Yang" userId="S::j.yang_climate-alliance.net#ext#@nrgycts893.onmicrosoft.com::57c88217-e1f5-4f0b-8b83-403a1a8eea10" providerId="AD" clId="Web-{361CC590-5FF2-45E1-B574-5B6B8BA1D1FE}" dt="2021-04-21T11:16:00.070" v="65" actId="1076"/>
      <pc:docMkLst>
        <pc:docMk/>
      </pc:docMkLst>
      <pc:sldChg chg="delSp modSp add replId">
        <pc:chgData name="Julie Yang" userId="S::j.yang_climate-alliance.net#ext#@nrgycts893.onmicrosoft.com::57c88217-e1f5-4f0b-8b83-403a1a8eea10" providerId="AD" clId="Web-{361CC590-5FF2-45E1-B574-5B6B8BA1D1FE}" dt="2021-04-21T11:16:00.070" v="65" actId="1076"/>
        <pc:sldMkLst>
          <pc:docMk/>
          <pc:sldMk cId="647617381" sldId="287"/>
        </pc:sldMkLst>
        <pc:spChg chg="mod">
          <ac:chgData name="Julie Yang" userId="S::j.yang_climate-alliance.net#ext#@nrgycts893.onmicrosoft.com::57c88217-e1f5-4f0b-8b83-403a1a8eea10" providerId="AD" clId="Web-{361CC590-5FF2-45E1-B574-5B6B8BA1D1FE}" dt="2021-04-21T11:16:00.070" v="65" actId="1076"/>
          <ac:spMkLst>
            <pc:docMk/>
            <pc:sldMk cId="647617381" sldId="287"/>
            <ac:spMk id="3" creationId="{00000000-0000-0000-0000-000000000000}"/>
          </ac:spMkLst>
        </pc:spChg>
        <pc:grpChg chg="del">
          <ac:chgData name="Julie Yang" userId="S::j.yang_climate-alliance.net#ext#@nrgycts893.onmicrosoft.com::57c88217-e1f5-4f0b-8b83-403a1a8eea10" providerId="AD" clId="Web-{361CC590-5FF2-45E1-B574-5B6B8BA1D1FE}" dt="2021-04-21T11:11:30.312" v="18"/>
          <ac:grpSpMkLst>
            <pc:docMk/>
            <pc:sldMk cId="647617381" sldId="287"/>
            <ac:grpSpMk id="2" creationId="{00000000-0000-0000-0000-000000000000}"/>
          </ac:grpSpMkLst>
        </pc:grpChg>
        <pc:grpChg chg="del">
          <ac:chgData name="Julie Yang" userId="S::j.yang_climate-alliance.net#ext#@nrgycts893.onmicrosoft.com::57c88217-e1f5-4f0b-8b83-403a1a8eea10" providerId="AD" clId="Web-{361CC590-5FF2-45E1-B574-5B6B8BA1D1FE}" dt="2021-04-21T11:11:30.312" v="19"/>
          <ac:grpSpMkLst>
            <pc:docMk/>
            <pc:sldMk cId="647617381" sldId="287"/>
            <ac:grpSpMk id="6" creationId="{91684CC5-2AA1-4446-8FB5-15AC7F56097E}"/>
          </ac:grpSpMkLst>
        </pc:grpChg>
      </pc:sldChg>
      <pc:sldChg chg="modSp add replId">
        <pc:chgData name="Julie Yang" userId="S::j.yang_climate-alliance.net#ext#@nrgycts893.onmicrosoft.com::57c88217-e1f5-4f0b-8b83-403a1a8eea10" providerId="AD" clId="Web-{361CC590-5FF2-45E1-B574-5B6B8BA1D1FE}" dt="2021-04-21T11:15:32.819" v="62" actId="1076"/>
        <pc:sldMkLst>
          <pc:docMk/>
          <pc:sldMk cId="2268649952" sldId="288"/>
        </pc:sldMkLst>
        <pc:spChg chg="mod">
          <ac:chgData name="Julie Yang" userId="S::j.yang_climate-alliance.net#ext#@nrgycts893.onmicrosoft.com::57c88217-e1f5-4f0b-8b83-403a1a8eea10" providerId="AD" clId="Web-{361CC590-5FF2-45E1-B574-5B6B8BA1D1FE}" dt="2021-04-21T11:15:32.819" v="62" actId="1076"/>
          <ac:spMkLst>
            <pc:docMk/>
            <pc:sldMk cId="2268649952" sldId="288"/>
            <ac:spMk id="3" creationId="{00000000-0000-0000-0000-000000000000}"/>
          </ac:spMkLst>
        </pc:spChg>
      </pc:sldChg>
      <pc:sldChg chg="modSp add ord replId">
        <pc:chgData name="Julie Yang" userId="S::j.yang_climate-alliance.net#ext#@nrgycts893.onmicrosoft.com::57c88217-e1f5-4f0b-8b83-403a1a8eea10" providerId="AD" clId="Web-{361CC590-5FF2-45E1-B574-5B6B8BA1D1FE}" dt="2021-04-21T11:15:47.444" v="64"/>
        <pc:sldMkLst>
          <pc:docMk/>
          <pc:sldMk cId="1241415467" sldId="289"/>
        </pc:sldMkLst>
        <pc:spChg chg="mod">
          <ac:chgData name="Julie Yang" userId="S::j.yang_climate-alliance.net#ext#@nrgycts893.onmicrosoft.com::57c88217-e1f5-4f0b-8b83-403a1a8eea10" providerId="AD" clId="Web-{361CC590-5FF2-45E1-B574-5B6B8BA1D1FE}" dt="2021-04-21T11:15:47.444" v="64"/>
          <ac:spMkLst>
            <pc:docMk/>
            <pc:sldMk cId="1241415467" sldId="289"/>
            <ac:spMk id="3" creationId="{00000000-0000-0000-0000-000000000000}"/>
          </ac:spMkLst>
        </pc:spChg>
      </pc:sldChg>
    </pc:docChg>
  </pc:docChgLst>
  <pc:docChgLst>
    <pc:chgData name="Silvia Nanni" userId="S::s.nanni_climate-alliance.net#ext#@nrgycts893.onmicrosoft.com::7496a47a-c719-42e2-803a-eb24f8f22548" providerId="AD" clId="Web-{26341F3B-10F2-4258-92D8-A519D668E33C}"/>
    <pc:docChg chg="addSld delSld modSld">
      <pc:chgData name="Silvia Nanni" userId="S::s.nanni_climate-alliance.net#ext#@nrgycts893.onmicrosoft.com::7496a47a-c719-42e2-803a-eb24f8f22548" providerId="AD" clId="Web-{26341F3B-10F2-4258-92D8-A519D668E33C}" dt="2021-04-20T16:58:00.981" v="160"/>
      <pc:docMkLst>
        <pc:docMk/>
      </pc:docMkLst>
      <pc:sldChg chg="addSp delSp modSp del">
        <pc:chgData name="Silvia Nanni" userId="S::s.nanni_climate-alliance.net#ext#@nrgycts893.onmicrosoft.com::7496a47a-c719-42e2-803a-eb24f8f22548" providerId="AD" clId="Web-{26341F3B-10F2-4258-92D8-A519D668E33C}" dt="2021-04-20T16:53:29.633" v="78"/>
        <pc:sldMkLst>
          <pc:docMk/>
          <pc:sldMk cId="3627589442" sldId="263"/>
        </pc:sldMkLst>
        <pc:spChg chg="mod">
          <ac:chgData name="Silvia Nanni" userId="S::s.nanni_climate-alliance.net#ext#@nrgycts893.onmicrosoft.com::7496a47a-c719-42e2-803a-eb24f8f22548" providerId="AD" clId="Web-{26341F3B-10F2-4258-92D8-A519D668E33C}" dt="2021-04-20T16:48:46.893" v="11" actId="20577"/>
          <ac:spMkLst>
            <pc:docMk/>
            <pc:sldMk cId="3627589442" sldId="263"/>
            <ac:spMk id="12" creationId="{EC182040-7EC9-4587-A146-475615B9571F}"/>
          </ac:spMkLst>
        </pc:spChg>
        <pc:picChg chg="add del mod">
          <ac:chgData name="Silvia Nanni" userId="S::s.nanni_climate-alliance.net#ext#@nrgycts893.onmicrosoft.com::7496a47a-c719-42e2-803a-eb24f8f22548" providerId="AD" clId="Web-{26341F3B-10F2-4258-92D8-A519D668E33C}" dt="2021-04-20T16:48:08.267" v="7"/>
          <ac:picMkLst>
            <pc:docMk/>
            <pc:sldMk cId="3627589442" sldId="263"/>
            <ac:picMk id="2" creationId="{CE0125FA-A1FD-4417-89EE-B3F1003608ED}"/>
          </ac:picMkLst>
        </pc:picChg>
        <pc:picChg chg="add del mod">
          <ac:chgData name="Silvia Nanni" userId="S::s.nanni_climate-alliance.net#ext#@nrgycts893.onmicrosoft.com::7496a47a-c719-42e2-803a-eb24f8f22548" providerId="AD" clId="Web-{26341F3B-10F2-4258-92D8-A519D668E33C}" dt="2021-04-20T16:48:24.283" v="9"/>
          <ac:picMkLst>
            <pc:docMk/>
            <pc:sldMk cId="3627589442" sldId="263"/>
            <ac:picMk id="3" creationId="{3860FD54-C8A4-418C-B8A4-150EC0CFB179}"/>
          </ac:picMkLst>
        </pc:picChg>
      </pc:sldChg>
      <pc:sldChg chg="addSp modSp">
        <pc:chgData name="Silvia Nanni" userId="S::s.nanni_climate-alliance.net#ext#@nrgycts893.onmicrosoft.com::7496a47a-c719-42e2-803a-eb24f8f22548" providerId="AD" clId="Web-{26341F3B-10F2-4258-92D8-A519D668E33C}" dt="2021-04-20T16:58:00.528" v="159" actId="20577"/>
        <pc:sldMkLst>
          <pc:docMk/>
          <pc:sldMk cId="473105925" sldId="267"/>
        </pc:sldMkLst>
        <pc:spChg chg="add mod">
          <ac:chgData name="Silvia Nanni" userId="S::s.nanni_climate-alliance.net#ext#@nrgycts893.onmicrosoft.com::7496a47a-c719-42e2-803a-eb24f8f22548" providerId="AD" clId="Web-{26341F3B-10F2-4258-92D8-A519D668E33C}" dt="2021-04-20T16:58:00.528" v="159" actId="20577"/>
          <ac:spMkLst>
            <pc:docMk/>
            <pc:sldMk cId="473105925" sldId="267"/>
            <ac:spMk id="4" creationId="{DD147154-D62C-4FBA-8E8B-EBDEE92C7403}"/>
          </ac:spMkLst>
        </pc:spChg>
        <pc:grpChg chg="mod">
          <ac:chgData name="Silvia Nanni" userId="S::s.nanni_climate-alliance.net#ext#@nrgycts893.onmicrosoft.com::7496a47a-c719-42e2-803a-eb24f8f22548" providerId="AD" clId="Web-{26341F3B-10F2-4258-92D8-A519D668E33C}" dt="2021-04-20T16:49:27.253" v="13" actId="1076"/>
          <ac:grpSpMkLst>
            <pc:docMk/>
            <pc:sldMk cId="473105925" sldId="267"/>
            <ac:grpSpMk id="6" creationId="{41DFCC96-C050-49A8-9CC7-5727C471E54A}"/>
          </ac:grpSpMkLst>
        </pc:grpChg>
        <pc:picChg chg="add mod">
          <ac:chgData name="Silvia Nanni" userId="S::s.nanni_climate-alliance.net#ext#@nrgycts893.onmicrosoft.com::7496a47a-c719-42e2-803a-eb24f8f22548" providerId="AD" clId="Web-{26341F3B-10F2-4258-92D8-A519D668E33C}" dt="2021-04-20T16:57:57.856" v="147" actId="14100"/>
          <ac:picMkLst>
            <pc:docMk/>
            <pc:sldMk cId="473105925" sldId="267"/>
            <ac:picMk id="2" creationId="{10CA00A7-AF7C-4400-A6DC-CC0E564B8216}"/>
          </ac:picMkLst>
        </pc:picChg>
        <pc:picChg chg="mod">
          <ac:chgData name="Silvia Nanni" userId="S::s.nanni_climate-alliance.net#ext#@nrgycts893.onmicrosoft.com::7496a47a-c719-42e2-803a-eb24f8f22548" providerId="AD" clId="Web-{26341F3B-10F2-4258-92D8-A519D668E33C}" dt="2021-04-20T16:49:19.941" v="12" actId="1076"/>
          <ac:picMkLst>
            <pc:docMk/>
            <pc:sldMk cId="473105925" sldId="267"/>
            <ac:picMk id="3" creationId="{DABFF801-0850-441D-BA22-260F020C6834}"/>
          </ac:picMkLst>
        </pc:picChg>
        <pc:picChg chg="add mod">
          <ac:chgData name="Silvia Nanni" userId="S::s.nanni_climate-alliance.net#ext#@nrgycts893.onmicrosoft.com::7496a47a-c719-42e2-803a-eb24f8f22548" providerId="AD" clId="Web-{26341F3B-10F2-4258-92D8-A519D668E33C}" dt="2021-04-20T16:57:58.606" v="149" actId="1076"/>
          <ac:picMkLst>
            <pc:docMk/>
            <pc:sldMk cId="473105925" sldId="267"/>
            <ac:picMk id="11" creationId="{0964DF33-FBF6-4412-BDA2-5F85F22BB86A}"/>
          </ac:picMkLst>
        </pc:picChg>
      </pc:sldChg>
      <pc:sldChg chg="modSp">
        <pc:chgData name="Silvia Nanni" userId="S::s.nanni_climate-alliance.net#ext#@nrgycts893.onmicrosoft.com::7496a47a-c719-42e2-803a-eb24f8f22548" providerId="AD" clId="Web-{26341F3B-10F2-4258-92D8-A519D668E33C}" dt="2021-04-20T16:55:31.480" v="144" actId="20577"/>
        <pc:sldMkLst>
          <pc:docMk/>
          <pc:sldMk cId="3122783254" sldId="268"/>
        </pc:sldMkLst>
        <pc:spChg chg="mod">
          <ac:chgData name="Silvia Nanni" userId="S::s.nanni_climate-alliance.net#ext#@nrgycts893.onmicrosoft.com::7496a47a-c719-42e2-803a-eb24f8f22548" providerId="AD" clId="Web-{26341F3B-10F2-4258-92D8-A519D668E33C}" dt="2021-04-20T16:54:48.573" v="114" actId="20577"/>
          <ac:spMkLst>
            <pc:docMk/>
            <pc:sldMk cId="3122783254" sldId="268"/>
            <ac:spMk id="8" creationId="{047C38F9-9ED6-4058-B141-D7651CA75481}"/>
          </ac:spMkLst>
        </pc:spChg>
        <pc:spChg chg="mod">
          <ac:chgData name="Silvia Nanni" userId="S::s.nanni_climate-alliance.net#ext#@nrgycts893.onmicrosoft.com::7496a47a-c719-42e2-803a-eb24f8f22548" providerId="AD" clId="Web-{26341F3B-10F2-4258-92D8-A519D668E33C}" dt="2021-04-20T16:55:19.276" v="137" actId="20577"/>
          <ac:spMkLst>
            <pc:docMk/>
            <pc:sldMk cId="3122783254" sldId="268"/>
            <ac:spMk id="12" creationId="{B1C98140-0C2B-44E2-B595-65AC8E8B7864}"/>
          </ac:spMkLst>
        </pc:spChg>
        <pc:spChg chg="mod">
          <ac:chgData name="Silvia Nanni" userId="S::s.nanni_climate-alliance.net#ext#@nrgycts893.onmicrosoft.com::7496a47a-c719-42e2-803a-eb24f8f22548" providerId="AD" clId="Web-{26341F3B-10F2-4258-92D8-A519D668E33C}" dt="2021-04-20T16:55:31.480" v="144" actId="20577"/>
          <ac:spMkLst>
            <pc:docMk/>
            <pc:sldMk cId="3122783254" sldId="268"/>
            <ac:spMk id="16" creationId="{EE48F9F5-A692-47FD-B358-846DEC9F7C01}"/>
          </ac:spMkLst>
        </pc:spChg>
      </pc:sldChg>
      <pc:sldChg chg="addSp modSp add replId">
        <pc:chgData name="Silvia Nanni" userId="S::s.nanni_climate-alliance.net#ext#@nrgycts893.onmicrosoft.com::7496a47a-c719-42e2-803a-eb24f8f22548" providerId="AD" clId="Web-{26341F3B-10F2-4258-92D8-A519D668E33C}" dt="2021-04-20T16:54:00.134" v="81" actId="1076"/>
        <pc:sldMkLst>
          <pc:docMk/>
          <pc:sldMk cId="265664655" sldId="269"/>
        </pc:sldMkLst>
        <pc:spChg chg="mod">
          <ac:chgData name="Silvia Nanni" userId="S::s.nanni_climate-alliance.net#ext#@nrgycts893.onmicrosoft.com::7496a47a-c719-42e2-803a-eb24f8f22548" providerId="AD" clId="Web-{26341F3B-10F2-4258-92D8-A519D668E33C}" dt="2021-04-20T16:50:03.379" v="40" actId="14100"/>
          <ac:spMkLst>
            <pc:docMk/>
            <pc:sldMk cId="265664655" sldId="269"/>
            <ac:spMk id="3" creationId="{00000000-0000-0000-0000-000000000000}"/>
          </ac:spMkLst>
        </pc:spChg>
        <pc:spChg chg="mod">
          <ac:chgData name="Silvia Nanni" userId="S::s.nanni_climate-alliance.net#ext#@nrgycts893.onmicrosoft.com::7496a47a-c719-42e2-803a-eb24f8f22548" providerId="AD" clId="Web-{26341F3B-10F2-4258-92D8-A519D668E33C}" dt="2021-04-20T16:51:46.756" v="55" actId="20577"/>
          <ac:spMkLst>
            <pc:docMk/>
            <pc:sldMk cId="265664655" sldId="269"/>
            <ac:spMk id="7" creationId="{E04C22AF-781F-4951-A8F4-03687667E903}"/>
          </ac:spMkLst>
        </pc:spChg>
        <pc:spChg chg="mod">
          <ac:chgData name="Silvia Nanni" userId="S::s.nanni_climate-alliance.net#ext#@nrgycts893.onmicrosoft.com::7496a47a-c719-42e2-803a-eb24f8f22548" providerId="AD" clId="Web-{26341F3B-10F2-4258-92D8-A519D668E33C}" dt="2021-04-20T16:53:05.492" v="67" actId="14100"/>
          <ac:spMkLst>
            <pc:docMk/>
            <pc:sldMk cId="265664655" sldId="269"/>
            <ac:spMk id="9" creationId="{34B6F723-E224-4DFA-8B18-9DFE01AD48D0}"/>
          </ac:spMkLst>
        </pc:spChg>
        <pc:spChg chg="mod">
          <ac:chgData name="Silvia Nanni" userId="S::s.nanni_climate-alliance.net#ext#@nrgycts893.onmicrosoft.com::7496a47a-c719-42e2-803a-eb24f8f22548" providerId="AD" clId="Web-{26341F3B-10F2-4258-92D8-A519D668E33C}" dt="2021-04-20T16:53:17.961" v="77" actId="20577"/>
          <ac:spMkLst>
            <pc:docMk/>
            <pc:sldMk cId="265664655" sldId="269"/>
            <ac:spMk id="17" creationId="{B7608515-5D0B-49D3-BDF5-45EF4212D252}"/>
          </ac:spMkLst>
        </pc:spChg>
        <pc:grpChg chg="mod">
          <ac:chgData name="Silvia Nanni" userId="S::s.nanni_climate-alliance.net#ext#@nrgycts893.onmicrosoft.com::7496a47a-c719-42e2-803a-eb24f8f22548" providerId="AD" clId="Web-{26341F3B-10F2-4258-92D8-A519D668E33C}" dt="2021-04-20T16:53:53.993" v="79" actId="1076"/>
          <ac:grpSpMkLst>
            <pc:docMk/>
            <pc:sldMk cId="265664655" sldId="269"/>
            <ac:grpSpMk id="5" creationId="{C64C722B-5E1A-4C08-845C-D44F8A16BCA7}"/>
          </ac:grpSpMkLst>
        </pc:grpChg>
        <pc:grpChg chg="mod">
          <ac:chgData name="Silvia Nanni" userId="S::s.nanni_climate-alliance.net#ext#@nrgycts893.onmicrosoft.com::7496a47a-c719-42e2-803a-eb24f8f22548" providerId="AD" clId="Web-{26341F3B-10F2-4258-92D8-A519D668E33C}" dt="2021-04-20T16:53:57.118" v="80" actId="1076"/>
          <ac:grpSpMkLst>
            <pc:docMk/>
            <pc:sldMk cId="265664655" sldId="269"/>
            <ac:grpSpMk id="6" creationId="{91684CC5-2AA1-4446-8FB5-15AC7F56097E}"/>
          </ac:grpSpMkLst>
        </pc:grpChg>
        <pc:grpChg chg="add mod">
          <ac:chgData name="Silvia Nanni" userId="S::s.nanni_climate-alliance.net#ext#@nrgycts893.onmicrosoft.com::7496a47a-c719-42e2-803a-eb24f8f22548" providerId="AD" clId="Web-{26341F3B-10F2-4258-92D8-A519D668E33C}" dt="2021-04-20T16:54:00.134" v="81" actId="1076"/>
          <ac:grpSpMkLst>
            <pc:docMk/>
            <pc:sldMk cId="265664655" sldId="269"/>
            <ac:grpSpMk id="15" creationId="{C055EDAE-199C-4EAE-9C35-0882E7726EDE}"/>
          </ac:grpSpMkLst>
        </pc:grpChg>
        <pc:picChg chg="mod">
          <ac:chgData name="Silvia Nanni" userId="S::s.nanni_climate-alliance.net#ext#@nrgycts893.onmicrosoft.com::7496a47a-c719-42e2-803a-eb24f8f22548" providerId="AD" clId="Web-{26341F3B-10F2-4258-92D8-A519D668E33C}" dt="2021-04-20T16:52:05.304" v="57" actId="14100"/>
          <ac:picMkLst>
            <pc:docMk/>
            <pc:sldMk cId="265664655" sldId="269"/>
            <ac:picMk id="13" creationId="{33967D54-2DAF-482C-867F-2FB3DB66ABAB}"/>
          </ac:picMkLst>
        </pc:picChg>
      </pc:sldChg>
      <pc:sldChg chg="add replId">
        <pc:chgData name="Silvia Nanni" userId="S::s.nanni_climate-alliance.net#ext#@nrgycts893.onmicrosoft.com::7496a47a-c719-42e2-803a-eb24f8f22548" providerId="AD" clId="Web-{26341F3B-10F2-4258-92D8-A519D668E33C}" dt="2021-04-20T16:58:00.981" v="160"/>
        <pc:sldMkLst>
          <pc:docMk/>
          <pc:sldMk cId="3527389894" sldId="270"/>
        </pc:sldMkLst>
      </pc:sldChg>
    </pc:docChg>
  </pc:docChgLst>
  <pc:docChgLst>
    <pc:chgData name="Julie Yang" userId="S::j.yang_climate-alliance.net#ext#@nrgycts893.onmicrosoft.com::57c88217-e1f5-4f0b-8b83-403a1a8eea10" providerId="AD" clId="Web-{C97CB7B7-FA81-4595-B9D4-FBDA721356BA}"/>
    <pc:docChg chg="addSld delSld modSld sldOrd addMainMaster modMainMaster">
      <pc:chgData name="Julie Yang" userId="S::j.yang_climate-alliance.net#ext#@nrgycts893.onmicrosoft.com::57c88217-e1f5-4f0b-8b83-403a1a8eea10" providerId="AD" clId="Web-{C97CB7B7-FA81-4595-B9D4-FBDA721356BA}" dt="2021-04-20T09:12:13.993" v="55" actId="1076"/>
      <pc:docMkLst>
        <pc:docMk/>
      </pc:docMkLst>
      <pc:sldChg chg="del">
        <pc:chgData name="Julie Yang" userId="S::j.yang_climate-alliance.net#ext#@nrgycts893.onmicrosoft.com::57c88217-e1f5-4f0b-8b83-403a1a8eea10" providerId="AD" clId="Web-{C97CB7B7-FA81-4595-B9D4-FBDA721356BA}" dt="2021-04-20T09:10:18.005" v="42"/>
        <pc:sldMkLst>
          <pc:docMk/>
          <pc:sldMk cId="0" sldId="256"/>
        </pc:sldMkLst>
      </pc:sldChg>
      <pc:sldChg chg="del">
        <pc:chgData name="Julie Yang" userId="S::j.yang_climate-alliance.net#ext#@nrgycts893.onmicrosoft.com::57c88217-e1f5-4f0b-8b83-403a1a8eea10" providerId="AD" clId="Web-{C97CB7B7-FA81-4595-B9D4-FBDA721356BA}" dt="2021-04-20T09:10:33.412" v="47"/>
        <pc:sldMkLst>
          <pc:docMk/>
          <pc:sldMk cId="2831698683" sldId="257"/>
        </pc:sldMkLst>
      </pc:sldChg>
      <pc:sldChg chg="addSp delSp del ord">
        <pc:chgData name="Julie Yang" userId="S::j.yang_climate-alliance.net#ext#@nrgycts893.onmicrosoft.com::57c88217-e1f5-4f0b-8b83-403a1a8eea10" providerId="AD" clId="Web-{C97CB7B7-FA81-4595-B9D4-FBDA721356BA}" dt="2021-04-20T08:56:53.934" v="30"/>
        <pc:sldMkLst>
          <pc:docMk/>
          <pc:sldMk cId="2831698683" sldId="258"/>
        </pc:sldMkLst>
        <pc:spChg chg="add del">
          <ac:chgData name="Julie Yang" userId="S::j.yang_climate-alliance.net#ext#@nrgycts893.onmicrosoft.com::57c88217-e1f5-4f0b-8b83-403a1a8eea10" providerId="AD" clId="Web-{C97CB7B7-FA81-4595-B9D4-FBDA721356BA}" dt="2021-04-20T08:56:13.292" v="20"/>
          <ac:spMkLst>
            <pc:docMk/>
            <pc:sldMk cId="2831698683" sldId="258"/>
            <ac:spMk id="17" creationId="{00000000-0000-0000-0000-000000000000}"/>
          </ac:spMkLst>
        </pc:spChg>
        <pc:grpChg chg="add del">
          <ac:chgData name="Julie Yang" userId="S::j.yang_climate-alliance.net#ext#@nrgycts893.onmicrosoft.com::57c88217-e1f5-4f0b-8b83-403a1a8eea10" providerId="AD" clId="Web-{C97CB7B7-FA81-4595-B9D4-FBDA721356BA}" dt="2021-04-20T08:56:13.292" v="18"/>
          <ac:grpSpMkLst>
            <pc:docMk/>
            <pc:sldMk cId="2831698683" sldId="258"/>
            <ac:grpSpMk id="2" creationId="{00000000-0000-0000-0000-000000000000}"/>
          </ac:grpSpMkLst>
        </pc:grpChg>
        <pc:grpChg chg="add del">
          <ac:chgData name="Julie Yang" userId="S::j.yang_climate-alliance.net#ext#@nrgycts893.onmicrosoft.com::57c88217-e1f5-4f0b-8b83-403a1a8eea10" providerId="AD" clId="Web-{C97CB7B7-FA81-4595-B9D4-FBDA721356BA}" dt="2021-04-20T08:56:13.292" v="19"/>
          <ac:grpSpMkLst>
            <pc:docMk/>
            <pc:sldMk cId="2831698683" sldId="258"/>
            <ac:grpSpMk id="7" creationId="{00000000-0000-0000-0000-000000000000}"/>
          </ac:grpSpMkLst>
        </pc:grpChg>
      </pc:sldChg>
      <pc:sldChg chg="modSp add">
        <pc:chgData name="Julie Yang" userId="S::j.yang_climate-alliance.net#ext#@nrgycts893.onmicrosoft.com::57c88217-e1f5-4f0b-8b83-403a1a8eea10" providerId="AD" clId="Web-{C97CB7B7-FA81-4595-B9D4-FBDA721356BA}" dt="2021-04-20T09:12:13.993" v="55" actId="1076"/>
        <pc:sldMkLst>
          <pc:docMk/>
          <pc:sldMk cId="3622891600" sldId="259"/>
        </pc:sldMkLst>
        <pc:spChg chg="mod">
          <ac:chgData name="Julie Yang" userId="S::j.yang_climate-alliance.net#ext#@nrgycts893.onmicrosoft.com::57c88217-e1f5-4f0b-8b83-403a1a8eea10" providerId="AD" clId="Web-{C97CB7B7-FA81-4595-B9D4-FBDA721356BA}" dt="2021-04-20T09:10:46.599" v="51" actId="20577"/>
          <ac:spMkLst>
            <pc:docMk/>
            <pc:sldMk cId="3622891600" sldId="259"/>
            <ac:spMk id="3" creationId="{00000000-0000-0000-0000-000000000000}"/>
          </ac:spMkLst>
        </pc:spChg>
        <pc:picChg chg="mod">
          <ac:chgData name="Julie Yang" userId="S::j.yang_climate-alliance.net#ext#@nrgycts893.onmicrosoft.com::57c88217-e1f5-4f0b-8b83-403a1a8eea10" providerId="AD" clId="Web-{C97CB7B7-FA81-4595-B9D4-FBDA721356BA}" dt="2021-04-20T09:12:13.993" v="55" actId="1076"/>
          <ac:picMkLst>
            <pc:docMk/>
            <pc:sldMk cId="3622891600" sldId="259"/>
            <ac:picMk id="4" creationId="{5A0B0FE1-3308-4E49-B4FC-95229B769DD3}"/>
          </ac:picMkLst>
        </pc:picChg>
      </pc:sldChg>
      <pc:sldChg chg="modSp add">
        <pc:chgData name="Julie Yang" userId="S::j.yang_climate-alliance.net#ext#@nrgycts893.onmicrosoft.com::57c88217-e1f5-4f0b-8b83-403a1a8eea10" providerId="AD" clId="Web-{C97CB7B7-FA81-4595-B9D4-FBDA721356BA}" dt="2021-04-20T09:12:00.867" v="54" actId="1076"/>
        <pc:sldMkLst>
          <pc:docMk/>
          <pc:sldMk cId="1401932633" sldId="260"/>
        </pc:sldMkLst>
        <pc:spChg chg="mod">
          <ac:chgData name="Julie Yang" userId="S::j.yang_climate-alliance.net#ext#@nrgycts893.onmicrosoft.com::57c88217-e1f5-4f0b-8b83-403a1a8eea10" providerId="AD" clId="Web-{C97CB7B7-FA81-4595-B9D4-FBDA721356BA}" dt="2021-04-20T09:12:00.867" v="54" actId="1076"/>
          <ac:spMkLst>
            <pc:docMk/>
            <pc:sldMk cId="1401932633" sldId="260"/>
            <ac:spMk id="3" creationId="{90DD7CE3-DCD9-40E2-A9F4-B6AED2DBADFB}"/>
          </ac:spMkLst>
        </pc:spChg>
      </pc:sldChg>
      <pc:sldChg chg="new del">
        <pc:chgData name="Julie Yang" userId="S::j.yang_climate-alliance.net#ext#@nrgycts893.onmicrosoft.com::57c88217-e1f5-4f0b-8b83-403a1a8eea10" providerId="AD" clId="Web-{C97CB7B7-FA81-4595-B9D4-FBDA721356BA}" dt="2021-04-20T08:55:38.479" v="4"/>
        <pc:sldMkLst>
          <pc:docMk/>
          <pc:sldMk cId="835259723" sldId="261"/>
        </pc:sldMkLst>
      </pc:sldChg>
      <pc:sldChg chg="addSp delSp modSp add ord replId">
        <pc:chgData name="Julie Yang" userId="S::j.yang_climate-alliance.net#ext#@nrgycts893.onmicrosoft.com::57c88217-e1f5-4f0b-8b83-403a1a8eea10" providerId="AD" clId="Web-{C97CB7B7-FA81-4595-B9D4-FBDA721356BA}" dt="2021-04-20T09:09:56.567" v="33"/>
        <pc:sldMkLst>
          <pc:docMk/>
          <pc:sldMk cId="3527505531" sldId="261"/>
        </pc:sldMkLst>
        <pc:spChg chg="add del">
          <ac:chgData name="Julie Yang" userId="S::j.yang_climate-alliance.net#ext#@nrgycts893.onmicrosoft.com::57c88217-e1f5-4f0b-8b83-403a1a8eea10" providerId="AD" clId="Web-{C97CB7B7-FA81-4595-B9D4-FBDA721356BA}" dt="2021-04-20T08:56:09.339" v="17"/>
          <ac:spMkLst>
            <pc:docMk/>
            <pc:sldMk cId="3527505531" sldId="261"/>
            <ac:spMk id="2" creationId="{00000000-0000-0000-0000-000000000000}"/>
          </ac:spMkLst>
        </pc:spChg>
        <pc:spChg chg="add mod">
          <ac:chgData name="Julie Yang" userId="S::j.yang_climate-alliance.net#ext#@nrgycts893.onmicrosoft.com::57c88217-e1f5-4f0b-8b83-403a1a8eea10" providerId="AD" clId="Web-{C97CB7B7-FA81-4595-B9D4-FBDA721356BA}" dt="2021-04-20T08:56:41.918" v="29" actId="1076"/>
          <ac:spMkLst>
            <pc:docMk/>
            <pc:sldMk cId="3527505531" sldId="261"/>
            <ac:spMk id="7" creationId="{E04C22AF-781F-4951-A8F4-03687667E903}"/>
          </ac:spMkLst>
        </pc:spChg>
        <pc:spChg chg="add">
          <ac:chgData name="Julie Yang" userId="S::j.yang_climate-alliance.net#ext#@nrgycts893.onmicrosoft.com::57c88217-e1f5-4f0b-8b83-403a1a8eea10" providerId="AD" clId="Web-{C97CB7B7-FA81-4595-B9D4-FBDA721356BA}" dt="2021-04-20T08:55:54.370" v="12"/>
          <ac:spMkLst>
            <pc:docMk/>
            <pc:sldMk cId="3527505531" sldId="261"/>
            <ac:spMk id="8" creationId="{E333A07A-34D3-4E9E-8294-ED630E34AAB8}"/>
          </ac:spMkLst>
        </pc:spChg>
        <pc:spChg chg="add">
          <ac:chgData name="Julie Yang" userId="S::j.yang_climate-alliance.net#ext#@nrgycts893.onmicrosoft.com::57c88217-e1f5-4f0b-8b83-403a1a8eea10" providerId="AD" clId="Web-{C97CB7B7-FA81-4595-B9D4-FBDA721356BA}" dt="2021-04-20T08:55:54.370" v="12"/>
          <ac:spMkLst>
            <pc:docMk/>
            <pc:sldMk cId="3527505531" sldId="261"/>
            <ac:spMk id="9" creationId="{34B6F723-E224-4DFA-8B18-9DFE01AD48D0}"/>
          </ac:spMkLst>
        </pc:spChg>
        <pc:spChg chg="add">
          <ac:chgData name="Julie Yang" userId="S::j.yang_climate-alliance.net#ext#@nrgycts893.onmicrosoft.com::57c88217-e1f5-4f0b-8b83-403a1a8eea10" providerId="AD" clId="Web-{C97CB7B7-FA81-4595-B9D4-FBDA721356BA}" dt="2021-04-20T08:55:54.370" v="12"/>
          <ac:spMkLst>
            <pc:docMk/>
            <pc:sldMk cId="3527505531" sldId="261"/>
            <ac:spMk id="11" creationId="{095E7EB1-00E4-4C09-9FBC-820D1902EA55}"/>
          </ac:spMkLst>
        </pc:spChg>
        <pc:spChg chg="add">
          <ac:chgData name="Julie Yang" userId="S::j.yang_climate-alliance.net#ext#@nrgycts893.onmicrosoft.com::57c88217-e1f5-4f0b-8b83-403a1a8eea10" providerId="AD" clId="Web-{C97CB7B7-FA81-4595-B9D4-FBDA721356BA}" dt="2021-04-20T08:55:54.370" v="12"/>
          <ac:spMkLst>
            <pc:docMk/>
            <pc:sldMk cId="3527505531" sldId="261"/>
            <ac:spMk id="12" creationId="{5369A1B8-977A-482F-AA4E-97E711DE7C34}"/>
          </ac:spMkLst>
        </pc:spChg>
        <pc:grpChg chg="add mod">
          <ac:chgData name="Julie Yang" userId="S::j.yang_climate-alliance.net#ext#@nrgycts893.onmicrosoft.com::57c88217-e1f5-4f0b-8b83-403a1a8eea10" providerId="AD" clId="Web-{C97CB7B7-FA81-4595-B9D4-FBDA721356BA}" dt="2021-04-20T08:56:41.887" v="27" actId="1076"/>
          <ac:grpSpMkLst>
            <pc:docMk/>
            <pc:sldMk cId="3527505531" sldId="261"/>
            <ac:grpSpMk id="5" creationId="{C64C722B-5E1A-4C08-845C-D44F8A16BCA7}"/>
          </ac:grpSpMkLst>
        </pc:grpChg>
        <pc:grpChg chg="add mod">
          <ac:chgData name="Julie Yang" userId="S::j.yang_climate-alliance.net#ext#@nrgycts893.onmicrosoft.com::57c88217-e1f5-4f0b-8b83-403a1a8eea10" providerId="AD" clId="Web-{C97CB7B7-FA81-4595-B9D4-FBDA721356BA}" dt="2021-04-20T08:56:41.918" v="28" actId="1076"/>
          <ac:grpSpMkLst>
            <pc:docMk/>
            <pc:sldMk cId="3527505531" sldId="261"/>
            <ac:grpSpMk id="6" creationId="{91684CC5-2AA1-4446-8FB5-15AC7F56097E}"/>
          </ac:grpSpMkLst>
        </pc:grpChg>
        <pc:picChg chg="add">
          <ac:chgData name="Julie Yang" userId="S::j.yang_climate-alliance.net#ext#@nrgycts893.onmicrosoft.com::57c88217-e1f5-4f0b-8b83-403a1a8eea10" providerId="AD" clId="Web-{C97CB7B7-FA81-4595-B9D4-FBDA721356BA}" dt="2021-04-20T08:55:54.370" v="12"/>
          <ac:picMkLst>
            <pc:docMk/>
            <pc:sldMk cId="3527505531" sldId="261"/>
            <ac:picMk id="10" creationId="{BA610C45-7317-43B4-971F-34BA20809A24}"/>
          </ac:picMkLst>
        </pc:picChg>
        <pc:picChg chg="add">
          <ac:chgData name="Julie Yang" userId="S::j.yang_climate-alliance.net#ext#@nrgycts893.onmicrosoft.com::57c88217-e1f5-4f0b-8b83-403a1a8eea10" providerId="AD" clId="Web-{C97CB7B7-FA81-4595-B9D4-FBDA721356BA}" dt="2021-04-20T08:55:54.370" v="12"/>
          <ac:picMkLst>
            <pc:docMk/>
            <pc:sldMk cId="3527505531" sldId="261"/>
            <ac:picMk id="13" creationId="{33967D54-2DAF-482C-867F-2FB3DB66ABAB}"/>
          </ac:picMkLst>
        </pc:picChg>
      </pc:sldChg>
      <pc:sldChg chg="addSp modSp add replId">
        <pc:chgData name="Julie Yang" userId="S::j.yang_climate-alliance.net#ext#@nrgycts893.onmicrosoft.com::57c88217-e1f5-4f0b-8b83-403a1a8eea10" providerId="AD" clId="Web-{C97CB7B7-FA81-4595-B9D4-FBDA721356BA}" dt="2021-04-20T09:10:30.787" v="46" actId="1076"/>
        <pc:sldMkLst>
          <pc:docMk/>
          <pc:sldMk cId="2747304839" sldId="262"/>
        </pc:sldMkLst>
        <pc:spChg chg="add mod">
          <ac:chgData name="Julie Yang" userId="S::j.yang_climate-alliance.net#ext#@nrgycts893.onmicrosoft.com::57c88217-e1f5-4f0b-8b83-403a1a8eea10" providerId="AD" clId="Web-{C97CB7B7-FA81-4595-B9D4-FBDA721356BA}" dt="2021-04-20T09:10:30.787" v="46" actId="1076"/>
          <ac:spMkLst>
            <pc:docMk/>
            <pc:sldMk cId="2747304839" sldId="262"/>
            <ac:spMk id="11" creationId="{AFB05457-7D30-4FAD-B7BC-3F6BB690C295}"/>
          </ac:spMkLst>
        </pc:spChg>
        <pc:grpChg chg="add mod">
          <ac:chgData name="Julie Yang" userId="S::j.yang_climate-alliance.net#ext#@nrgycts893.onmicrosoft.com::57c88217-e1f5-4f0b-8b83-403a1a8eea10" providerId="AD" clId="Web-{C97CB7B7-FA81-4595-B9D4-FBDA721356BA}" dt="2021-04-20T09:10:30.787" v="45" actId="1076"/>
          <ac:grpSpMkLst>
            <pc:docMk/>
            <pc:sldMk cId="2747304839" sldId="262"/>
            <ac:grpSpMk id="9" creationId="{41DFCC96-C050-49A8-9CC7-5727C471E54A}"/>
          </ac:grpSpMkLst>
        </pc:grpChg>
      </pc:sldChg>
      <pc:sldChg chg="add del replId">
        <pc:chgData name="Julie Yang" userId="S::j.yang_climate-alliance.net#ext#@nrgycts893.onmicrosoft.com::57c88217-e1f5-4f0b-8b83-403a1a8eea10" providerId="AD" clId="Web-{C97CB7B7-FA81-4595-B9D4-FBDA721356BA}" dt="2021-04-20T08:56:20.121" v="21"/>
        <pc:sldMkLst>
          <pc:docMk/>
          <pc:sldMk cId="1550804836" sldId="263"/>
        </pc:sldMkLst>
      </pc:sldChg>
      <pc:sldChg chg="addSp modSp add replId">
        <pc:chgData name="Julie Yang" userId="S::j.yang_climate-alliance.net#ext#@nrgycts893.onmicrosoft.com::57c88217-e1f5-4f0b-8b83-403a1a8eea10" providerId="AD" clId="Web-{C97CB7B7-FA81-4595-B9D4-FBDA721356BA}" dt="2021-04-20T09:10:14.583" v="41" actId="1076"/>
        <pc:sldMkLst>
          <pc:docMk/>
          <pc:sldMk cId="3627589442" sldId="263"/>
        </pc:sldMkLst>
        <pc:spChg chg="add mod">
          <ac:chgData name="Julie Yang" userId="S::j.yang_climate-alliance.net#ext#@nrgycts893.onmicrosoft.com::57c88217-e1f5-4f0b-8b83-403a1a8eea10" providerId="AD" clId="Web-{C97CB7B7-FA81-4595-B9D4-FBDA721356BA}" dt="2021-04-20T09:10:14.583" v="41" actId="1076"/>
          <ac:spMkLst>
            <pc:docMk/>
            <pc:sldMk cId="3627589442" sldId="263"/>
            <ac:spMk id="21" creationId="{013995E2-69AE-42F4-8DBC-758199BBFB4D}"/>
          </ac:spMkLst>
        </pc:spChg>
        <pc:grpChg chg="add mod">
          <ac:chgData name="Julie Yang" userId="S::j.yang_climate-alliance.net#ext#@nrgycts893.onmicrosoft.com::57c88217-e1f5-4f0b-8b83-403a1a8eea10" providerId="AD" clId="Web-{C97CB7B7-FA81-4595-B9D4-FBDA721356BA}" dt="2021-04-20T09:10:14.458" v="38" actId="1076"/>
          <ac:grpSpMkLst>
            <pc:docMk/>
            <pc:sldMk cId="3627589442" sldId="263"/>
            <ac:grpSpMk id="9" creationId="{9AF6CF0A-1DEC-46B7-AD04-0F923300633C}"/>
          </ac:grpSpMkLst>
        </pc:grpChg>
        <pc:grpChg chg="add mod">
          <ac:chgData name="Julie Yang" userId="S::j.yang_climate-alliance.net#ext#@nrgycts893.onmicrosoft.com::57c88217-e1f5-4f0b-8b83-403a1a8eea10" providerId="AD" clId="Web-{C97CB7B7-FA81-4595-B9D4-FBDA721356BA}" dt="2021-04-20T09:10:14.520" v="39" actId="1076"/>
          <ac:grpSpMkLst>
            <pc:docMk/>
            <pc:sldMk cId="3627589442" sldId="263"/>
            <ac:grpSpMk id="14" creationId="{3D0B3981-6141-4E9C-B54E-05BAB794C61F}"/>
          </ac:grpSpMkLst>
        </pc:grpChg>
        <pc:grpChg chg="add mod">
          <ac:chgData name="Julie Yang" userId="S::j.yang_climate-alliance.net#ext#@nrgycts893.onmicrosoft.com::57c88217-e1f5-4f0b-8b83-403a1a8eea10" providerId="AD" clId="Web-{C97CB7B7-FA81-4595-B9D4-FBDA721356BA}" dt="2021-04-20T09:10:14.583" v="40" actId="1076"/>
          <ac:grpSpMkLst>
            <pc:docMk/>
            <pc:sldMk cId="3627589442" sldId="263"/>
            <ac:grpSpMk id="19" creationId="{E2EC4E0B-FBBD-4FBA-BA19-58C7AA2287B2}"/>
          </ac:grpSpMkLst>
        </pc:grpChg>
      </pc:sldChg>
      <pc:sldChg chg="add replId">
        <pc:chgData name="Julie Yang" userId="S::j.yang_climate-alliance.net#ext#@nrgycts893.onmicrosoft.com::57c88217-e1f5-4f0b-8b83-403a1a8eea10" providerId="AD" clId="Web-{C97CB7B7-FA81-4595-B9D4-FBDA721356BA}" dt="2021-04-20T08:56:57.356" v="31"/>
        <pc:sldMkLst>
          <pc:docMk/>
          <pc:sldMk cId="1603590548" sldId="264"/>
        </pc:sldMkLst>
      </pc:sldChg>
      <pc:sldChg chg="add replId">
        <pc:chgData name="Julie Yang" userId="S::j.yang_climate-alliance.net#ext#@nrgycts893.onmicrosoft.com::57c88217-e1f5-4f0b-8b83-403a1a8eea10" providerId="AD" clId="Web-{C97CB7B7-FA81-4595-B9D4-FBDA721356BA}" dt="2021-04-20T08:56:58.012" v="32"/>
        <pc:sldMkLst>
          <pc:docMk/>
          <pc:sldMk cId="339648335" sldId="265"/>
        </pc:sldMkLst>
      </pc:sldChg>
      <pc:sldChg chg="add replId">
        <pc:chgData name="Julie Yang" userId="S::j.yang_climate-alliance.net#ext#@nrgycts893.onmicrosoft.com::57c88217-e1f5-4f0b-8b83-403a1a8eea10" providerId="AD" clId="Web-{C97CB7B7-FA81-4595-B9D4-FBDA721356BA}" dt="2021-04-20T09:10:40.037" v="48"/>
        <pc:sldMkLst>
          <pc:docMk/>
          <pc:sldMk cId="3968777517" sldId="266"/>
        </pc:sldMkLst>
      </pc:sldChg>
      <pc:sldMasterChg chg="modSldLayout">
        <pc:chgData name="Julie Yang" userId="S::j.yang_climate-alliance.net#ext#@nrgycts893.onmicrosoft.com::57c88217-e1f5-4f0b-8b83-403a1a8eea10" providerId="AD" clId="Web-{C97CB7B7-FA81-4595-B9D4-FBDA721356BA}" dt="2021-04-20T08:55:15.572" v="0"/>
        <pc:sldMasterMkLst>
          <pc:docMk/>
          <pc:sldMasterMk cId="0" sldId="2147483648"/>
        </pc:sldMasterMkLst>
        <pc:sldLayoutChg chg="replId">
          <pc:chgData name="Julie Yang" userId="S::j.yang_climate-alliance.net#ext#@nrgycts893.onmicrosoft.com::57c88217-e1f5-4f0b-8b83-403a1a8eea10" providerId="AD" clId="Web-{C97CB7B7-FA81-4595-B9D4-FBDA721356BA}" dt="2021-04-20T08:55:15.572" v="0"/>
          <pc:sldLayoutMkLst>
            <pc:docMk/>
            <pc:sldMasterMk cId="0" sldId="2147483648"/>
            <pc:sldLayoutMk cId="0" sldId="2147483660"/>
          </pc:sldLayoutMkLst>
        </pc:sldLayoutChg>
        <pc:sldLayoutChg chg="replId">
          <pc:chgData name="Julie Yang" userId="S::j.yang_climate-alliance.net#ext#@nrgycts893.onmicrosoft.com::57c88217-e1f5-4f0b-8b83-403a1a8eea10" providerId="AD" clId="Web-{C97CB7B7-FA81-4595-B9D4-FBDA721356BA}" dt="2021-04-20T08:55:15.572" v="0"/>
          <pc:sldLayoutMkLst>
            <pc:docMk/>
            <pc:sldMasterMk cId="0" sldId="2147483648"/>
            <pc:sldLayoutMk cId="0" sldId="2147483661"/>
          </pc:sldLayoutMkLst>
        </pc:sldLayoutChg>
      </pc:sldMasterChg>
      <pc:sldMasterChg chg="add addSldLayout">
        <pc:chgData name="Julie Yang" userId="S::j.yang_climate-alliance.net#ext#@nrgycts893.onmicrosoft.com::57c88217-e1f5-4f0b-8b83-403a1a8eea10" providerId="AD" clId="Web-{C97CB7B7-FA81-4595-B9D4-FBDA721356BA}" dt="2021-04-20T08:55:15.572" v="0"/>
        <pc:sldMasterMkLst>
          <pc:docMk/>
          <pc:sldMasterMk cId="1334900231" sldId="2147483652"/>
        </pc:sldMasterMkLst>
        <pc:sldLayoutChg chg="add">
          <pc:chgData name="Julie Yang" userId="S::j.yang_climate-alliance.net#ext#@nrgycts893.onmicrosoft.com::57c88217-e1f5-4f0b-8b83-403a1a8eea10" providerId="AD" clId="Web-{C97CB7B7-FA81-4595-B9D4-FBDA721356BA}" dt="2021-04-20T08:55:15.572" v="0"/>
          <pc:sldLayoutMkLst>
            <pc:docMk/>
            <pc:sldMasterMk cId="1334900231" sldId="2147483652"/>
            <pc:sldLayoutMk cId="3112133253" sldId="2147483653"/>
          </pc:sldLayoutMkLst>
        </pc:sldLayoutChg>
      </pc:sldMasterChg>
      <pc:sldMasterChg chg="add addSldLayout">
        <pc:chgData name="Julie Yang" userId="S::j.yang_climate-alliance.net#ext#@nrgycts893.onmicrosoft.com::57c88217-e1f5-4f0b-8b83-403a1a8eea10" providerId="AD" clId="Web-{C97CB7B7-FA81-4595-B9D4-FBDA721356BA}" dt="2021-04-20T08:55:15.759" v="1"/>
        <pc:sldMasterMkLst>
          <pc:docMk/>
          <pc:sldMasterMk cId="0" sldId="2147483662"/>
        </pc:sldMasterMkLst>
        <pc:sldLayoutChg chg="add">
          <pc:chgData name="Julie Yang" userId="S::j.yang_climate-alliance.net#ext#@nrgycts893.onmicrosoft.com::57c88217-e1f5-4f0b-8b83-403a1a8eea10" providerId="AD" clId="Web-{C97CB7B7-FA81-4595-B9D4-FBDA721356BA}" dt="2021-04-20T08:55:15.759" v="1"/>
          <pc:sldLayoutMkLst>
            <pc:docMk/>
            <pc:sldMasterMk cId="0" sldId="2147483662"/>
            <pc:sldLayoutMk cId="0" sldId="2147483663"/>
          </pc:sldLayoutMkLst>
        </pc:sldLayoutChg>
      </pc:sldMasterChg>
    </pc:docChg>
  </pc:docChgLst>
  <pc:docChgLst>
    <pc:chgData name="Lucie Blondel" userId="S::l.blondel_climate-alliance.net#ext#@nrgycts893.onmicrosoft.com::5d47fdeb-1771-45d4-93ee-f10fd09d2806" providerId="AD" clId="Web-{707CDC7A-0B21-4B01-B814-0FB250CDB151}"/>
    <pc:docChg chg="modSld">
      <pc:chgData name="Lucie Blondel" userId="S::l.blondel_climate-alliance.net#ext#@nrgycts893.onmicrosoft.com::5d47fdeb-1771-45d4-93ee-f10fd09d2806" providerId="AD" clId="Web-{707CDC7A-0B21-4B01-B814-0FB250CDB151}" dt="2021-04-21T09:26:47.649" v="2"/>
      <pc:docMkLst>
        <pc:docMk/>
      </pc:docMkLst>
      <pc:sldChg chg="modNotes">
        <pc:chgData name="Lucie Blondel" userId="S::l.blondel_climate-alliance.net#ext#@nrgycts893.onmicrosoft.com::5d47fdeb-1771-45d4-93ee-f10fd09d2806" providerId="AD" clId="Web-{707CDC7A-0B21-4B01-B814-0FB250CDB151}" dt="2021-04-21T09:26:47.649" v="2"/>
        <pc:sldMkLst>
          <pc:docMk/>
          <pc:sldMk cId="575113637" sldId="277"/>
        </pc:sldMkLst>
      </pc:sldChg>
    </pc:docChg>
  </pc:docChgLst>
  <pc:docChgLst>
    <pc:chgData name="Julie Yang" userId="S::j.yang_climate-alliance.net#ext#@nrgycts893.onmicrosoft.com::57c88217-e1f5-4f0b-8b83-403a1a8eea10" providerId="AD" clId="Web-{1F118480-0EED-458F-AEAE-CC120ECB2B61}"/>
    <pc:docChg chg="modSld">
      <pc:chgData name="Julie Yang" userId="S::j.yang_climate-alliance.net#ext#@nrgycts893.onmicrosoft.com::57c88217-e1f5-4f0b-8b83-403a1a8eea10" providerId="AD" clId="Web-{1F118480-0EED-458F-AEAE-CC120ECB2B61}" dt="2021-04-21T09:11:40.939" v="4" actId="20577"/>
      <pc:docMkLst>
        <pc:docMk/>
      </pc:docMkLst>
      <pc:sldChg chg="modSp">
        <pc:chgData name="Julie Yang" userId="S::j.yang_climate-alliance.net#ext#@nrgycts893.onmicrosoft.com::57c88217-e1f5-4f0b-8b83-403a1a8eea10" providerId="AD" clId="Web-{1F118480-0EED-458F-AEAE-CC120ECB2B61}" dt="2021-04-21T09:11:40.939" v="4" actId="20577"/>
        <pc:sldMkLst>
          <pc:docMk/>
          <pc:sldMk cId="3636107607" sldId="283"/>
        </pc:sldMkLst>
        <pc:spChg chg="mod">
          <ac:chgData name="Julie Yang" userId="S::j.yang_climate-alliance.net#ext#@nrgycts893.onmicrosoft.com::57c88217-e1f5-4f0b-8b83-403a1a8eea10" providerId="AD" clId="Web-{1F118480-0EED-458F-AEAE-CC120ECB2B61}" dt="2021-04-21T09:11:40.939" v="4" actId="20577"/>
          <ac:spMkLst>
            <pc:docMk/>
            <pc:sldMk cId="3636107607" sldId="283"/>
            <ac:spMk id="5" creationId="{C9E85AB7-C259-4CD3-84D0-CC06CF3862C6}"/>
          </ac:spMkLst>
        </pc:spChg>
      </pc:sldChg>
    </pc:docChg>
  </pc:docChgLst>
  <pc:docChgLst>
    <pc:chgData name="Lucie Blondel" userId="S::l.blondel_climate-alliance.net#ext#@nrgycts893.onmicrosoft.com::5d47fdeb-1771-45d4-93ee-f10fd09d2806" providerId="AD" clId="Web-{DAE6FA87-ACAB-41F7-950C-3C429D626612}"/>
    <pc:docChg chg="addSld delSld modSld sldOrd">
      <pc:chgData name="Lucie Blondel" userId="S::l.blondel_climate-alliance.net#ext#@nrgycts893.onmicrosoft.com::5d47fdeb-1771-45d4-93ee-f10fd09d2806" providerId="AD" clId="Web-{DAE6FA87-ACAB-41F7-950C-3C429D626612}" dt="2021-04-21T07:15:15.939" v="27"/>
      <pc:docMkLst>
        <pc:docMk/>
      </pc:docMkLst>
      <pc:sldChg chg="addSp delSp modSp">
        <pc:chgData name="Lucie Blondel" userId="S::l.blondel_climate-alliance.net#ext#@nrgycts893.onmicrosoft.com::5d47fdeb-1771-45d4-93ee-f10fd09d2806" providerId="AD" clId="Web-{DAE6FA87-ACAB-41F7-950C-3C429D626612}" dt="2021-04-21T07:14:09.547" v="5"/>
        <pc:sldMkLst>
          <pc:docMk/>
          <pc:sldMk cId="2747304839" sldId="262"/>
        </pc:sldMkLst>
        <pc:picChg chg="add del mod">
          <ac:chgData name="Lucie Blondel" userId="S::l.blondel_climate-alliance.net#ext#@nrgycts893.onmicrosoft.com::5d47fdeb-1771-45d4-93ee-f10fd09d2806" providerId="AD" clId="Web-{DAE6FA87-ACAB-41F7-950C-3C429D626612}" dt="2021-04-21T07:14:09.547" v="5"/>
          <ac:picMkLst>
            <pc:docMk/>
            <pc:sldMk cId="2747304839" sldId="262"/>
            <ac:picMk id="2" creationId="{358324F2-C418-47A0-B01E-B288904CE14A}"/>
          </ac:picMkLst>
        </pc:picChg>
      </pc:sldChg>
      <pc:sldChg chg="addSp delSp modSp add replId">
        <pc:chgData name="Lucie Blondel" userId="S::l.blondel_climate-alliance.net#ext#@nrgycts893.onmicrosoft.com::5d47fdeb-1771-45d4-93ee-f10fd09d2806" providerId="AD" clId="Web-{DAE6FA87-ACAB-41F7-950C-3C429D626612}" dt="2021-04-21T07:15:15.939" v="27"/>
        <pc:sldMkLst>
          <pc:docMk/>
          <pc:sldMk cId="1344517390" sldId="274"/>
        </pc:sldMkLst>
        <pc:spChg chg="add del mod">
          <ac:chgData name="Lucie Blondel" userId="S::l.blondel_climate-alliance.net#ext#@nrgycts893.onmicrosoft.com::5d47fdeb-1771-45d4-93ee-f10fd09d2806" providerId="AD" clId="Web-{DAE6FA87-ACAB-41F7-950C-3C429D626612}" dt="2021-04-21T07:14:49.157" v="19"/>
          <ac:spMkLst>
            <pc:docMk/>
            <pc:sldMk cId="1344517390" sldId="274"/>
            <ac:spMk id="3" creationId="{EA79249A-1DB3-4DA0-9354-6720A879C7B7}"/>
          </ac:spMkLst>
        </pc:spChg>
        <pc:spChg chg="add del mod">
          <ac:chgData name="Lucie Blondel" userId="S::l.blondel_climate-alliance.net#ext#@nrgycts893.onmicrosoft.com::5d47fdeb-1771-45d4-93ee-f10fd09d2806" providerId="AD" clId="Web-{DAE6FA87-ACAB-41F7-950C-3C429D626612}" dt="2021-04-21T07:14:49.157" v="18"/>
          <ac:spMkLst>
            <pc:docMk/>
            <pc:sldMk cId="1344517390" sldId="274"/>
            <ac:spMk id="5" creationId="{4EBDFD09-B8A8-492C-8C48-778BC85689E7}"/>
          </ac:spMkLst>
        </pc:spChg>
        <pc:spChg chg="add del">
          <ac:chgData name="Lucie Blondel" userId="S::l.blondel_climate-alliance.net#ext#@nrgycts893.onmicrosoft.com::5d47fdeb-1771-45d4-93ee-f10fd09d2806" providerId="AD" clId="Web-{DAE6FA87-ACAB-41F7-950C-3C429D626612}" dt="2021-04-21T07:14:55.626" v="22"/>
          <ac:spMkLst>
            <pc:docMk/>
            <pc:sldMk cId="1344517390" sldId="274"/>
            <ac:spMk id="11" creationId="{AFB05457-7D30-4FAD-B7BC-3F6BB690C295}"/>
          </ac:spMkLst>
        </pc:spChg>
        <pc:spChg chg="add del">
          <ac:chgData name="Lucie Blondel" userId="S::l.blondel_climate-alliance.net#ext#@nrgycts893.onmicrosoft.com::5d47fdeb-1771-45d4-93ee-f10fd09d2806" providerId="AD" clId="Web-{DAE6FA87-ACAB-41F7-950C-3C429D626612}" dt="2021-04-21T07:14:55.111" v="20"/>
          <ac:spMkLst>
            <pc:docMk/>
            <pc:sldMk cId="1344517390" sldId="274"/>
            <ac:spMk id="12" creationId="{00000000-0000-0000-0000-000000000000}"/>
          </ac:spMkLst>
        </pc:spChg>
        <pc:spChg chg="add del mod">
          <ac:chgData name="Lucie Blondel" userId="S::l.blondel_climate-alliance.net#ext#@nrgycts893.onmicrosoft.com::5d47fdeb-1771-45d4-93ee-f10fd09d2806" providerId="AD" clId="Web-{DAE6FA87-ACAB-41F7-950C-3C429D626612}" dt="2021-04-21T07:15:11.455" v="25"/>
          <ac:spMkLst>
            <pc:docMk/>
            <pc:sldMk cId="1344517390" sldId="274"/>
            <ac:spMk id="14" creationId="{018BD975-E260-4032-A147-7539EE4D154E}"/>
          </ac:spMkLst>
        </pc:spChg>
        <pc:spChg chg="add del mod">
          <ac:chgData name="Lucie Blondel" userId="S::l.blondel_climate-alliance.net#ext#@nrgycts893.onmicrosoft.com::5d47fdeb-1771-45d4-93ee-f10fd09d2806" providerId="AD" clId="Web-{DAE6FA87-ACAB-41F7-950C-3C429D626612}" dt="2021-04-21T07:15:11.455" v="24"/>
          <ac:spMkLst>
            <pc:docMk/>
            <pc:sldMk cId="1344517390" sldId="274"/>
            <ac:spMk id="16" creationId="{F0C97929-225C-495E-B02F-220F5C392420}"/>
          </ac:spMkLst>
        </pc:spChg>
        <pc:grpChg chg="add del">
          <ac:chgData name="Lucie Blondel" userId="S::l.blondel_climate-alliance.net#ext#@nrgycts893.onmicrosoft.com::5d47fdeb-1771-45d4-93ee-f10fd09d2806" providerId="AD" clId="Web-{DAE6FA87-ACAB-41F7-950C-3C429D626612}" dt="2021-04-21T07:14:55.626" v="23"/>
          <ac:grpSpMkLst>
            <pc:docMk/>
            <pc:sldMk cId="1344517390" sldId="274"/>
            <ac:grpSpMk id="9" creationId="{41DFCC96-C050-49A8-9CC7-5727C471E54A}"/>
          </ac:grpSpMkLst>
        </pc:grpChg>
        <pc:picChg chg="add del">
          <ac:chgData name="Lucie Blondel" userId="S::l.blondel_climate-alliance.net#ext#@nrgycts893.onmicrosoft.com::5d47fdeb-1771-45d4-93ee-f10fd09d2806" providerId="AD" clId="Web-{DAE6FA87-ACAB-41F7-950C-3C429D626612}" dt="2021-04-21T07:14:49.157" v="17"/>
          <ac:picMkLst>
            <pc:docMk/>
            <pc:sldMk cId="1344517390" sldId="274"/>
            <ac:picMk id="10" creationId="{5A0B0FE1-3308-4E49-B4FC-95229B769DD3}"/>
          </ac:picMkLst>
        </pc:picChg>
        <pc:picChg chg="add del">
          <ac:chgData name="Lucie Blondel" userId="S::l.blondel_climate-alliance.net#ext#@nrgycts893.onmicrosoft.com::5d47fdeb-1771-45d4-93ee-f10fd09d2806" providerId="AD" clId="Web-{DAE6FA87-ACAB-41F7-950C-3C429D626612}" dt="2021-04-21T07:14:55.626" v="21"/>
          <ac:picMkLst>
            <pc:docMk/>
            <pc:sldMk cId="1344517390" sldId="274"/>
            <ac:picMk id="13" creationId="{D9608177-4330-4060-B0BD-E1E7CBA21C62}"/>
          </ac:picMkLst>
        </pc:picChg>
        <pc:picChg chg="add del mod">
          <ac:chgData name="Lucie Blondel" userId="S::l.blondel_climate-alliance.net#ext#@nrgycts893.onmicrosoft.com::5d47fdeb-1771-45d4-93ee-f10fd09d2806" providerId="AD" clId="Web-{DAE6FA87-ACAB-41F7-950C-3C429D626612}" dt="2021-04-21T07:15:15.939" v="27"/>
          <ac:picMkLst>
            <pc:docMk/>
            <pc:sldMk cId="1344517390" sldId="274"/>
            <ac:picMk id="17" creationId="{DE88CC87-1CFB-4B4B-9713-DC0D3DB555E6}"/>
          </ac:picMkLst>
        </pc:picChg>
      </pc:sldChg>
      <pc:sldChg chg="addSp delSp modSp new del ord">
        <pc:chgData name="Lucie Blondel" userId="S::l.blondel_climate-alliance.net#ext#@nrgycts893.onmicrosoft.com::5d47fdeb-1771-45d4-93ee-f10fd09d2806" providerId="AD" clId="Web-{DAE6FA87-ACAB-41F7-950C-3C429D626612}" dt="2021-04-21T07:14:31.407" v="8"/>
        <pc:sldMkLst>
          <pc:docMk/>
          <pc:sldMk cId="2149018726" sldId="274"/>
        </pc:sldMkLst>
        <pc:spChg chg="add del">
          <ac:chgData name="Lucie Blondel" userId="S::l.blondel_climate-alliance.net#ext#@nrgycts893.onmicrosoft.com::5d47fdeb-1771-45d4-93ee-f10fd09d2806" providerId="AD" clId="Web-{DAE6FA87-ACAB-41F7-950C-3C429D626612}" dt="2021-04-21T07:14:16.969" v="7"/>
          <ac:spMkLst>
            <pc:docMk/>
            <pc:sldMk cId="2149018726" sldId="274"/>
            <ac:spMk id="2" creationId="{2A4FE0C1-931B-487F-9FFF-B0C6A8460F27}"/>
          </ac:spMkLst>
        </pc:spChg>
        <pc:spChg chg="del">
          <ac:chgData name="Lucie Blondel" userId="S::l.blondel_climate-alliance.net#ext#@nrgycts893.onmicrosoft.com::5d47fdeb-1771-45d4-93ee-f10fd09d2806" providerId="AD" clId="Web-{DAE6FA87-ACAB-41F7-950C-3C429D626612}" dt="2021-04-21T07:14:16.969" v="6"/>
          <ac:spMkLst>
            <pc:docMk/>
            <pc:sldMk cId="2149018726" sldId="274"/>
            <ac:spMk id="3" creationId="{6C9206E3-64D7-4F42-92F0-09985E0FAF56}"/>
          </ac:spMkLst>
        </pc:spChg>
        <pc:picChg chg="add del mod ord">
          <ac:chgData name="Lucie Blondel" userId="S::l.blondel_climate-alliance.net#ext#@nrgycts893.onmicrosoft.com::5d47fdeb-1771-45d4-93ee-f10fd09d2806" providerId="AD" clId="Web-{DAE6FA87-ACAB-41F7-950C-3C429D626612}" dt="2021-04-21T07:13:59.469" v="3"/>
          <ac:picMkLst>
            <pc:docMk/>
            <pc:sldMk cId="2149018726" sldId="274"/>
            <ac:picMk id="4" creationId="{7BA0BF99-0973-4702-AAF0-198D940E7B72}"/>
          </ac:picMkLst>
        </pc:picChg>
      </pc:sldChg>
    </pc:docChg>
  </pc:docChgLst>
  <pc:docChgLst>
    <pc:chgData name="Julie Yang" userId="S::j.yang_climate-alliance.net#ext#@nrgycts893.onmicrosoft.com::57c88217-e1f5-4f0b-8b83-403a1a8eea10" providerId="AD" clId="Web-{0624B645-17FA-414E-AFD0-AF39B885A537}"/>
    <pc:docChg chg="modSld">
      <pc:chgData name="Julie Yang" userId="S::j.yang_climate-alliance.net#ext#@nrgycts893.onmicrosoft.com::57c88217-e1f5-4f0b-8b83-403a1a8eea10" providerId="AD" clId="Web-{0624B645-17FA-414E-AFD0-AF39B885A537}" dt="2021-04-21T11:00:36.550" v="2" actId="1076"/>
      <pc:docMkLst>
        <pc:docMk/>
      </pc:docMkLst>
      <pc:sldChg chg="modSp">
        <pc:chgData name="Julie Yang" userId="S::j.yang_climate-alliance.net#ext#@nrgycts893.onmicrosoft.com::57c88217-e1f5-4f0b-8b83-403a1a8eea10" providerId="AD" clId="Web-{0624B645-17FA-414E-AFD0-AF39B885A537}" dt="2021-04-21T11:00:36.550" v="2" actId="1076"/>
        <pc:sldMkLst>
          <pc:docMk/>
          <pc:sldMk cId="3790250464" sldId="273"/>
        </pc:sldMkLst>
        <pc:picChg chg="mod">
          <ac:chgData name="Julie Yang" userId="S::j.yang_climate-alliance.net#ext#@nrgycts893.onmicrosoft.com::57c88217-e1f5-4f0b-8b83-403a1a8eea10" providerId="AD" clId="Web-{0624B645-17FA-414E-AFD0-AF39B885A537}" dt="2021-04-21T11:00:36.550" v="2" actId="1076"/>
          <ac:picMkLst>
            <pc:docMk/>
            <pc:sldMk cId="3790250464" sldId="273"/>
            <ac:picMk id="2" creationId="{00000000-0000-0000-0000-000000000000}"/>
          </ac:picMkLst>
        </pc:picChg>
      </pc:sldChg>
    </pc:docChg>
  </pc:docChgLst>
  <pc:docChgLst>
    <pc:chgData name="Silvia Nanni" userId="S::s.nanni_climate-alliance.net#ext#@nrgycts893.onmicrosoft.com::7496a47a-c719-42e2-803a-eb24f8f22548" providerId="AD" clId="Web-{E79CF69F-C803-4C6D-B063-D20E897E4492}"/>
    <pc:docChg chg="modSld">
      <pc:chgData name="Silvia Nanni" userId="S::s.nanni_climate-alliance.net#ext#@nrgycts893.onmicrosoft.com::7496a47a-c719-42e2-803a-eb24f8f22548" providerId="AD" clId="Web-{E79CF69F-C803-4C6D-B063-D20E897E4492}" dt="2021-04-20T17:39:40.096" v="113" actId="20577"/>
      <pc:docMkLst>
        <pc:docMk/>
      </pc:docMkLst>
      <pc:sldChg chg="modSp">
        <pc:chgData name="Silvia Nanni" userId="S::s.nanni_climate-alliance.net#ext#@nrgycts893.onmicrosoft.com::7496a47a-c719-42e2-803a-eb24f8f22548" providerId="AD" clId="Web-{E79CF69F-C803-4C6D-B063-D20E897E4492}" dt="2021-04-20T17:37:49.390" v="93" actId="20577"/>
        <pc:sldMkLst>
          <pc:docMk/>
          <pc:sldMk cId="3622891600" sldId="259"/>
        </pc:sldMkLst>
        <pc:spChg chg="mod">
          <ac:chgData name="Silvia Nanni" userId="S::s.nanni_climate-alliance.net#ext#@nrgycts893.onmicrosoft.com::7496a47a-c719-42e2-803a-eb24f8f22548" providerId="AD" clId="Web-{E79CF69F-C803-4C6D-B063-D20E897E4492}" dt="2021-04-20T17:37:49.390" v="93" actId="20577"/>
          <ac:spMkLst>
            <pc:docMk/>
            <pc:sldMk cId="3622891600" sldId="259"/>
            <ac:spMk id="2" creationId="{00000000-0000-0000-0000-000000000000}"/>
          </ac:spMkLst>
        </pc:spChg>
      </pc:sldChg>
      <pc:sldChg chg="modSp">
        <pc:chgData name="Silvia Nanni" userId="S::s.nanni_climate-alliance.net#ext#@nrgycts893.onmicrosoft.com::7496a47a-c719-42e2-803a-eb24f8f22548" providerId="AD" clId="Web-{E79CF69F-C803-4C6D-B063-D20E897E4492}" dt="2021-04-20T17:35:35.886" v="80" actId="20577"/>
        <pc:sldMkLst>
          <pc:docMk/>
          <pc:sldMk cId="3527505531" sldId="261"/>
        </pc:sldMkLst>
        <pc:spChg chg="mod">
          <ac:chgData name="Silvia Nanni" userId="S::s.nanni_climate-alliance.net#ext#@nrgycts893.onmicrosoft.com::7496a47a-c719-42e2-803a-eb24f8f22548" providerId="AD" clId="Web-{E79CF69F-C803-4C6D-B063-D20E897E4492}" dt="2021-04-20T17:35:35.886" v="80" actId="20577"/>
          <ac:spMkLst>
            <pc:docMk/>
            <pc:sldMk cId="3527505531" sldId="261"/>
            <ac:spMk id="8" creationId="{E333A07A-34D3-4E9E-8294-ED630E34AAB8}"/>
          </ac:spMkLst>
        </pc:spChg>
        <pc:spChg chg="mod">
          <ac:chgData name="Silvia Nanni" userId="S::s.nanni_climate-alliance.net#ext#@nrgycts893.onmicrosoft.com::7496a47a-c719-42e2-803a-eb24f8f22548" providerId="AD" clId="Web-{E79CF69F-C803-4C6D-B063-D20E897E4492}" dt="2021-04-20T17:35:21.354" v="60" actId="20577"/>
          <ac:spMkLst>
            <pc:docMk/>
            <pc:sldMk cId="3527505531" sldId="261"/>
            <ac:spMk id="11" creationId="{095E7EB1-00E4-4C09-9FBC-820D1902EA55}"/>
          </ac:spMkLst>
        </pc:spChg>
      </pc:sldChg>
      <pc:sldChg chg="modSp">
        <pc:chgData name="Silvia Nanni" userId="S::s.nanni_climate-alliance.net#ext#@nrgycts893.onmicrosoft.com::7496a47a-c719-42e2-803a-eb24f8f22548" providerId="AD" clId="Web-{E79CF69F-C803-4C6D-B063-D20E897E4492}" dt="2021-04-20T17:38:47.641" v="95" actId="1076"/>
        <pc:sldMkLst>
          <pc:docMk/>
          <pc:sldMk cId="2747304839" sldId="262"/>
        </pc:sldMkLst>
        <pc:spChg chg="mod">
          <ac:chgData name="Silvia Nanni" userId="S::s.nanni_climate-alliance.net#ext#@nrgycts893.onmicrosoft.com::7496a47a-c719-42e2-803a-eb24f8f22548" providerId="AD" clId="Web-{E79CF69F-C803-4C6D-B063-D20E897E4492}" dt="2021-04-20T17:38:47.641" v="95" actId="1076"/>
          <ac:spMkLst>
            <pc:docMk/>
            <pc:sldMk cId="2747304839" sldId="262"/>
            <ac:spMk id="7" creationId="{AB337672-D13E-45FC-A326-CE0F45A8D435}"/>
          </ac:spMkLst>
        </pc:spChg>
        <pc:picChg chg="mod">
          <ac:chgData name="Silvia Nanni" userId="S::s.nanni_climate-alliance.net#ext#@nrgycts893.onmicrosoft.com::7496a47a-c719-42e2-803a-eb24f8f22548" providerId="AD" clId="Web-{E79CF69F-C803-4C6D-B063-D20E897E4492}" dt="2021-04-20T17:38:39.063" v="94" actId="14100"/>
          <ac:picMkLst>
            <pc:docMk/>
            <pc:sldMk cId="2747304839" sldId="262"/>
            <ac:picMk id="13" creationId="{D9608177-4330-4060-B0BD-E1E7CBA21C62}"/>
          </ac:picMkLst>
        </pc:picChg>
      </pc:sldChg>
      <pc:sldChg chg="modSp">
        <pc:chgData name="Silvia Nanni" userId="S::s.nanni_climate-alliance.net#ext#@nrgycts893.onmicrosoft.com::7496a47a-c719-42e2-803a-eb24f8f22548" providerId="AD" clId="Web-{E79CF69F-C803-4C6D-B063-D20E897E4492}" dt="2021-04-20T17:39:40.096" v="113" actId="20577"/>
        <pc:sldMkLst>
          <pc:docMk/>
          <pc:sldMk cId="3122783254" sldId="268"/>
        </pc:sldMkLst>
        <pc:spChg chg="mod">
          <ac:chgData name="Silvia Nanni" userId="S::s.nanni_climate-alliance.net#ext#@nrgycts893.onmicrosoft.com::7496a47a-c719-42e2-803a-eb24f8f22548" providerId="AD" clId="Web-{E79CF69F-C803-4C6D-B063-D20E897E4492}" dt="2021-04-20T17:39:35.065" v="107" actId="20577"/>
          <ac:spMkLst>
            <pc:docMk/>
            <pc:sldMk cId="3122783254" sldId="268"/>
            <ac:spMk id="12" creationId="{B1C98140-0C2B-44E2-B595-65AC8E8B7864}"/>
          </ac:spMkLst>
        </pc:spChg>
        <pc:spChg chg="mod">
          <ac:chgData name="Silvia Nanni" userId="S::s.nanni_climate-alliance.net#ext#@nrgycts893.onmicrosoft.com::7496a47a-c719-42e2-803a-eb24f8f22548" providerId="AD" clId="Web-{E79CF69F-C803-4C6D-B063-D20E897E4492}" dt="2021-04-20T17:39:40.096" v="113" actId="20577"/>
          <ac:spMkLst>
            <pc:docMk/>
            <pc:sldMk cId="3122783254" sldId="268"/>
            <ac:spMk id="16" creationId="{EE48F9F5-A692-47FD-B358-846DEC9F7C01}"/>
          </ac:spMkLst>
        </pc:spChg>
      </pc:sldChg>
      <pc:sldChg chg="modSp">
        <pc:chgData name="Silvia Nanni" userId="S::s.nanni_climate-alliance.net#ext#@nrgycts893.onmicrosoft.com::7496a47a-c719-42e2-803a-eb24f8f22548" providerId="AD" clId="Web-{E79CF69F-C803-4C6D-B063-D20E897E4492}" dt="2021-04-20T17:37:07.014" v="91" actId="20577"/>
        <pc:sldMkLst>
          <pc:docMk/>
          <pc:sldMk cId="265664655" sldId="269"/>
        </pc:sldMkLst>
        <pc:spChg chg="mod">
          <ac:chgData name="Silvia Nanni" userId="S::s.nanni_climate-alliance.net#ext#@nrgycts893.onmicrosoft.com::7496a47a-c719-42e2-803a-eb24f8f22548" providerId="AD" clId="Web-{E79CF69F-C803-4C6D-B063-D20E897E4492}" dt="2021-04-20T17:37:07.014" v="91" actId="20577"/>
          <ac:spMkLst>
            <pc:docMk/>
            <pc:sldMk cId="265664655" sldId="269"/>
            <ac:spMk id="11" creationId="{095E7EB1-00E4-4C09-9FBC-820D1902EA55}"/>
          </ac:spMkLst>
        </pc:spChg>
      </pc:sldChg>
      <pc:sldChg chg="modSp">
        <pc:chgData name="Silvia Nanni" userId="S::s.nanni_climate-alliance.net#ext#@nrgycts893.onmicrosoft.com::7496a47a-c719-42e2-803a-eb24f8f22548" providerId="AD" clId="Web-{E79CF69F-C803-4C6D-B063-D20E897E4492}" dt="2021-04-20T17:34:36.900" v="31"/>
        <pc:sldMkLst>
          <pc:docMk/>
          <pc:sldMk cId="3527389894" sldId="270"/>
        </pc:sldMkLst>
        <pc:spChg chg="mod">
          <ac:chgData name="Silvia Nanni" userId="S::s.nanni_climate-alliance.net#ext#@nrgycts893.onmicrosoft.com::7496a47a-c719-42e2-803a-eb24f8f22548" providerId="AD" clId="Web-{E79CF69F-C803-4C6D-B063-D20E897E4492}" dt="2021-04-20T17:27:42.342" v="18" actId="20577"/>
          <ac:spMkLst>
            <pc:docMk/>
            <pc:sldMk cId="3527389894" sldId="270"/>
            <ac:spMk id="4" creationId="{DD147154-D62C-4FBA-8E8B-EBDEE92C7403}"/>
          </ac:spMkLst>
        </pc:spChg>
        <pc:spChg chg="mod">
          <ac:chgData name="Silvia Nanni" userId="S::s.nanni_climate-alliance.net#ext#@nrgycts893.onmicrosoft.com::7496a47a-c719-42e2-803a-eb24f8f22548" providerId="AD" clId="Web-{E79CF69F-C803-4C6D-B063-D20E897E4492}" dt="2021-04-20T17:28:41.499" v="29" actId="20577"/>
          <ac:spMkLst>
            <pc:docMk/>
            <pc:sldMk cId="3527389894" sldId="270"/>
            <ac:spMk id="16" creationId="{E71EE23C-9D3D-44C9-BB76-A733120DE479}"/>
          </ac:spMkLst>
        </pc:spChg>
        <pc:picChg chg="mod">
          <ac:chgData name="Silvia Nanni" userId="S::s.nanni_climate-alliance.net#ext#@nrgycts893.onmicrosoft.com::7496a47a-c719-42e2-803a-eb24f8f22548" providerId="AD" clId="Web-{E79CF69F-C803-4C6D-B063-D20E897E4492}" dt="2021-04-20T17:34:27.837" v="30"/>
          <ac:picMkLst>
            <pc:docMk/>
            <pc:sldMk cId="3527389894" sldId="270"/>
            <ac:picMk id="2" creationId="{10CA00A7-AF7C-4400-A6DC-CC0E564B8216}"/>
          </ac:picMkLst>
        </pc:picChg>
        <pc:picChg chg="mod">
          <ac:chgData name="Silvia Nanni" userId="S::s.nanni_climate-alliance.net#ext#@nrgycts893.onmicrosoft.com::7496a47a-c719-42e2-803a-eb24f8f22548" providerId="AD" clId="Web-{E79CF69F-C803-4C6D-B063-D20E897E4492}" dt="2021-04-20T17:34:36.900" v="31"/>
          <ac:picMkLst>
            <pc:docMk/>
            <pc:sldMk cId="3527389894" sldId="270"/>
            <ac:picMk id="11" creationId="{0964DF33-FBF6-4412-BDA2-5F85F22BB86A}"/>
          </ac:picMkLst>
        </pc:picChg>
      </pc:sldChg>
    </pc:docChg>
  </pc:docChgLst>
  <pc:docChgLst>
    <pc:chgData name="Julie Yang" userId="S::j.yang_climate-alliance.net#ext#@nrgycts893.onmicrosoft.com::57c88217-e1f5-4f0b-8b83-403a1a8eea10" providerId="AD" clId="Web-{4A43540B-3806-4970-891F-EC7FF2EC6C1E}"/>
    <pc:docChg chg="modSld">
      <pc:chgData name="Julie Yang" userId="S::j.yang_climate-alliance.net#ext#@nrgycts893.onmicrosoft.com::57c88217-e1f5-4f0b-8b83-403a1a8eea10" providerId="AD" clId="Web-{4A43540B-3806-4970-891F-EC7FF2EC6C1E}" dt="2021-04-20T09:47:40.549" v="59" actId="1076"/>
      <pc:docMkLst>
        <pc:docMk/>
      </pc:docMkLst>
      <pc:sldChg chg="addSp modSp">
        <pc:chgData name="Julie Yang" userId="S::j.yang_climate-alliance.net#ext#@nrgycts893.onmicrosoft.com::57c88217-e1f5-4f0b-8b83-403a1a8eea10" providerId="AD" clId="Web-{4A43540B-3806-4970-891F-EC7FF2EC6C1E}" dt="2021-04-20T09:46:45.063" v="54" actId="1076"/>
        <pc:sldMkLst>
          <pc:docMk/>
          <pc:sldMk cId="1401932633" sldId="260"/>
        </pc:sldMkLst>
        <pc:spChg chg="mod">
          <ac:chgData name="Julie Yang" userId="S::j.yang_climate-alliance.net#ext#@nrgycts893.onmicrosoft.com::57c88217-e1f5-4f0b-8b83-403a1a8eea10" providerId="AD" clId="Web-{4A43540B-3806-4970-891F-EC7FF2EC6C1E}" dt="2021-04-20T09:46:45.063" v="54" actId="1076"/>
          <ac:spMkLst>
            <pc:docMk/>
            <pc:sldMk cId="1401932633" sldId="260"/>
            <ac:spMk id="2" creationId="{00000000-0000-0000-0000-000000000000}"/>
          </ac:spMkLst>
        </pc:spChg>
        <pc:spChg chg="add mod">
          <ac:chgData name="Julie Yang" userId="S::j.yang_climate-alliance.net#ext#@nrgycts893.onmicrosoft.com::57c88217-e1f5-4f0b-8b83-403a1a8eea10" providerId="AD" clId="Web-{4A43540B-3806-4970-891F-EC7FF2EC6C1E}" dt="2021-04-20T09:46:41.251" v="53" actId="1076"/>
          <ac:spMkLst>
            <pc:docMk/>
            <pc:sldMk cId="1401932633" sldId="260"/>
            <ac:spMk id="4" creationId="{30DCE755-C27A-4CA6-A4A8-4A2141C6A9F6}"/>
          </ac:spMkLst>
        </pc:spChg>
      </pc:sldChg>
      <pc:sldChg chg="addSp delSp modSp">
        <pc:chgData name="Julie Yang" userId="S::j.yang_climate-alliance.net#ext#@nrgycts893.onmicrosoft.com::57c88217-e1f5-4f0b-8b83-403a1a8eea10" providerId="AD" clId="Web-{4A43540B-3806-4970-891F-EC7FF2EC6C1E}" dt="2021-04-20T09:47:40.549" v="59" actId="1076"/>
        <pc:sldMkLst>
          <pc:docMk/>
          <pc:sldMk cId="2747304839" sldId="262"/>
        </pc:sldMkLst>
        <pc:spChg chg="del">
          <ac:chgData name="Julie Yang" userId="S::j.yang_climate-alliance.net#ext#@nrgycts893.onmicrosoft.com::57c88217-e1f5-4f0b-8b83-403a1a8eea10" providerId="AD" clId="Web-{4A43540B-3806-4970-891F-EC7FF2EC6C1E}" dt="2021-04-20T09:39:00.053" v="7"/>
          <ac:spMkLst>
            <pc:docMk/>
            <pc:sldMk cId="2747304839" sldId="262"/>
            <ac:spMk id="2" creationId="{00000000-0000-0000-0000-000000000000}"/>
          </ac:spMkLst>
        </pc:spChg>
        <pc:spChg chg="add del mod">
          <ac:chgData name="Julie Yang" userId="S::j.yang_climate-alliance.net#ext#@nrgycts893.onmicrosoft.com::57c88217-e1f5-4f0b-8b83-403a1a8eea10" providerId="AD" clId="Web-{4A43540B-3806-4970-891F-EC7FF2EC6C1E}" dt="2021-04-20T09:47:17.392" v="55"/>
          <ac:spMkLst>
            <pc:docMk/>
            <pc:sldMk cId="2747304839" sldId="262"/>
            <ac:spMk id="12" creationId="{0BCCEE3C-0C48-4940-82B0-65063C7F4538}"/>
          </ac:spMkLst>
        </pc:spChg>
        <pc:picChg chg="add del mod ord">
          <ac:chgData name="Julie Yang" userId="S::j.yang_climate-alliance.net#ext#@nrgycts893.onmicrosoft.com::57c88217-e1f5-4f0b-8b83-403a1a8eea10" providerId="AD" clId="Web-{4A43540B-3806-4970-891F-EC7FF2EC6C1E}" dt="2021-04-20T09:39:07.303" v="9"/>
          <ac:picMkLst>
            <pc:docMk/>
            <pc:sldMk cId="2747304839" sldId="262"/>
            <ac:picMk id="4" creationId="{7C633070-6EFE-4380-AF20-14D62DAEA56A}"/>
          </ac:picMkLst>
        </pc:picChg>
        <pc:picChg chg="add mod ord">
          <ac:chgData name="Julie Yang" userId="S::j.yang_climate-alliance.net#ext#@nrgycts893.onmicrosoft.com::57c88217-e1f5-4f0b-8b83-403a1a8eea10" providerId="AD" clId="Web-{4A43540B-3806-4970-891F-EC7FF2EC6C1E}" dt="2021-04-20T09:47:40.549" v="59" actId="1076"/>
          <ac:picMkLst>
            <pc:docMk/>
            <pc:sldMk cId="2747304839" sldId="262"/>
            <ac:picMk id="13" creationId="{D9608177-4330-4060-B0BD-E1E7CBA21C62}"/>
          </ac:picMkLst>
        </pc:picChg>
      </pc:sldChg>
      <pc:sldChg chg="addSp delSp modSp">
        <pc:chgData name="Julie Yang" userId="S::j.yang_climate-alliance.net#ext#@nrgycts893.onmicrosoft.com::57c88217-e1f5-4f0b-8b83-403a1a8eea10" providerId="AD" clId="Web-{4A43540B-3806-4970-891F-EC7FF2EC6C1E}" dt="2021-04-20T09:38:54.428" v="6"/>
        <pc:sldMkLst>
          <pc:docMk/>
          <pc:sldMk cId="473105925" sldId="267"/>
        </pc:sldMkLst>
        <pc:spChg chg="add del">
          <ac:chgData name="Julie Yang" userId="S::j.yang_climate-alliance.net#ext#@nrgycts893.onmicrosoft.com::57c88217-e1f5-4f0b-8b83-403a1a8eea10" providerId="AD" clId="Web-{4A43540B-3806-4970-891F-EC7FF2EC6C1E}" dt="2021-04-20T09:38:54.428" v="6"/>
          <ac:spMkLst>
            <pc:docMk/>
            <pc:sldMk cId="473105925" sldId="267"/>
            <ac:spMk id="2" creationId="{00000000-0000-0000-0000-000000000000}"/>
          </ac:spMkLst>
        </pc:spChg>
        <pc:spChg chg="mod">
          <ac:chgData name="Julie Yang" userId="S::j.yang_climate-alliance.net#ext#@nrgycts893.onmicrosoft.com::57c88217-e1f5-4f0b-8b83-403a1a8eea10" providerId="AD" clId="Web-{4A43540B-3806-4970-891F-EC7FF2EC6C1E}" dt="2021-04-20T09:38:27.052" v="4" actId="20577"/>
          <ac:spMkLst>
            <pc:docMk/>
            <pc:sldMk cId="473105925" sldId="267"/>
            <ac:spMk id="7" creationId="{2BADB749-41B9-43F4-B43A-A2091EA83E2C}"/>
          </ac:spMkLst>
        </pc:spChg>
        <pc:picChg chg="add del mod ord">
          <ac:chgData name="Julie Yang" userId="S::j.yang_climate-alliance.net#ext#@nrgycts893.onmicrosoft.com::57c88217-e1f5-4f0b-8b83-403a1a8eea10" providerId="AD" clId="Web-{4A43540B-3806-4970-891F-EC7FF2EC6C1E}" dt="2021-04-20T09:38:54.428" v="6"/>
          <ac:picMkLst>
            <pc:docMk/>
            <pc:sldMk cId="473105925" sldId="267"/>
            <ac:picMk id="4" creationId="{4656F5BC-4D56-49EC-9DDE-CB77D6A64527}"/>
          </ac:picMkLst>
        </pc:picChg>
      </pc:sldChg>
    </pc:docChg>
  </pc:docChgLst>
  <pc:docChgLst>
    <pc:chgData name="Julie Yang" userId="S::j.yang_climate-alliance.net#ext#@nrgycts893.onmicrosoft.com::57c88217-e1f5-4f0b-8b83-403a1a8eea10" providerId="AD" clId="Web-{CE192199-2BA5-4BA1-AAF3-619058C9E38C}"/>
    <pc:docChg chg="modSld">
      <pc:chgData name="Julie Yang" userId="S::j.yang_climate-alliance.net#ext#@nrgycts893.onmicrosoft.com::57c88217-e1f5-4f0b-8b83-403a1a8eea10" providerId="AD" clId="Web-{CE192199-2BA5-4BA1-AAF3-619058C9E38C}" dt="2021-04-20T19:49:37.698" v="100" actId="20577"/>
      <pc:docMkLst>
        <pc:docMk/>
      </pc:docMkLst>
      <pc:sldChg chg="modSp">
        <pc:chgData name="Julie Yang" userId="S::j.yang_climate-alliance.net#ext#@nrgycts893.onmicrosoft.com::57c88217-e1f5-4f0b-8b83-403a1a8eea10" providerId="AD" clId="Web-{CE192199-2BA5-4BA1-AAF3-619058C9E38C}" dt="2021-04-20T19:43:21.063" v="71" actId="1076"/>
        <pc:sldMkLst>
          <pc:docMk/>
          <pc:sldMk cId="3968777517" sldId="266"/>
        </pc:sldMkLst>
        <pc:spChg chg="mod">
          <ac:chgData name="Julie Yang" userId="S::j.yang_climate-alliance.net#ext#@nrgycts893.onmicrosoft.com::57c88217-e1f5-4f0b-8b83-403a1a8eea10" providerId="AD" clId="Web-{CE192199-2BA5-4BA1-AAF3-619058C9E38C}" dt="2021-04-20T19:43:21.063" v="71" actId="1076"/>
          <ac:spMkLst>
            <pc:docMk/>
            <pc:sldMk cId="3968777517" sldId="266"/>
            <ac:spMk id="7" creationId="{52BB406E-89EC-4BB7-8482-7A3A5EC57CD6}"/>
          </ac:spMkLst>
        </pc:spChg>
      </pc:sldChg>
      <pc:sldChg chg="delSp modSp">
        <pc:chgData name="Julie Yang" userId="S::j.yang_climate-alliance.net#ext#@nrgycts893.onmicrosoft.com::57c88217-e1f5-4f0b-8b83-403a1a8eea10" providerId="AD" clId="Web-{CE192199-2BA5-4BA1-AAF3-619058C9E38C}" dt="2021-04-20T19:49:37.698" v="100" actId="20577"/>
        <pc:sldMkLst>
          <pc:docMk/>
          <pc:sldMk cId="265664655" sldId="269"/>
        </pc:sldMkLst>
        <pc:spChg chg="mod">
          <ac:chgData name="Julie Yang" userId="S::j.yang_climate-alliance.net#ext#@nrgycts893.onmicrosoft.com::57c88217-e1f5-4f0b-8b83-403a1a8eea10" providerId="AD" clId="Web-{CE192199-2BA5-4BA1-AAF3-619058C9E38C}" dt="2021-04-20T19:49:37.698" v="100" actId="20577"/>
          <ac:spMkLst>
            <pc:docMk/>
            <pc:sldMk cId="265664655" sldId="269"/>
            <ac:spMk id="8" creationId="{E333A07A-34D3-4E9E-8294-ED630E34AAB8}"/>
          </ac:spMkLst>
        </pc:spChg>
        <pc:spChg chg="topLvl">
          <ac:chgData name="Julie Yang" userId="S::j.yang_climate-alliance.net#ext#@nrgycts893.onmicrosoft.com::57c88217-e1f5-4f0b-8b83-403a1a8eea10" providerId="AD" clId="Web-{CE192199-2BA5-4BA1-AAF3-619058C9E38C}" dt="2021-04-20T19:48:30.634" v="86"/>
          <ac:spMkLst>
            <pc:docMk/>
            <pc:sldMk cId="265664655" sldId="269"/>
            <ac:spMk id="11" creationId="{095E7EB1-00E4-4C09-9FBC-820D1902EA55}"/>
          </ac:spMkLst>
        </pc:spChg>
        <pc:spChg chg="topLvl">
          <ac:chgData name="Julie Yang" userId="S::j.yang_climate-alliance.net#ext#@nrgycts893.onmicrosoft.com::57c88217-e1f5-4f0b-8b83-403a1a8eea10" providerId="AD" clId="Web-{CE192199-2BA5-4BA1-AAF3-619058C9E38C}" dt="2021-04-20T19:48:30.634" v="86"/>
          <ac:spMkLst>
            <pc:docMk/>
            <pc:sldMk cId="265664655" sldId="269"/>
            <ac:spMk id="12" creationId="{5369A1B8-977A-482F-AA4E-97E711DE7C34}"/>
          </ac:spMkLst>
        </pc:spChg>
        <pc:spChg chg="mod">
          <ac:chgData name="Julie Yang" userId="S::j.yang_climate-alliance.net#ext#@nrgycts893.onmicrosoft.com::57c88217-e1f5-4f0b-8b83-403a1a8eea10" providerId="AD" clId="Web-{CE192199-2BA5-4BA1-AAF3-619058C9E38C}" dt="2021-04-20T19:44:57.816" v="84" actId="20577"/>
          <ac:spMkLst>
            <pc:docMk/>
            <pc:sldMk cId="265664655" sldId="269"/>
            <ac:spMk id="16" creationId="{8DB1265D-24AE-4FC3-B109-531BBA118CAF}"/>
          </ac:spMkLst>
        </pc:spChg>
        <pc:grpChg chg="del">
          <ac:chgData name="Julie Yang" userId="S::j.yang_climate-alliance.net#ext#@nrgycts893.onmicrosoft.com::57c88217-e1f5-4f0b-8b83-403a1a8eea10" providerId="AD" clId="Web-{CE192199-2BA5-4BA1-AAF3-619058C9E38C}" dt="2021-04-20T19:48:30.634" v="86"/>
          <ac:grpSpMkLst>
            <pc:docMk/>
            <pc:sldMk cId="265664655" sldId="269"/>
            <ac:grpSpMk id="5" creationId="{C64C722B-5E1A-4C08-845C-D44F8A16BCA7}"/>
          </ac:grpSpMkLst>
        </pc:grpChg>
        <pc:picChg chg="mod topLvl modCrop">
          <ac:chgData name="Julie Yang" userId="S::j.yang_climate-alliance.net#ext#@nrgycts893.onmicrosoft.com::57c88217-e1f5-4f0b-8b83-403a1a8eea10" providerId="AD" clId="Web-{CE192199-2BA5-4BA1-AAF3-619058C9E38C}" dt="2021-04-20T19:48:54.275" v="89" actId="1076"/>
          <ac:picMkLst>
            <pc:docMk/>
            <pc:sldMk cId="265664655" sldId="269"/>
            <ac:picMk id="13" creationId="{33967D54-2DAF-482C-867F-2FB3DB66ABAB}"/>
          </ac:picMkLst>
        </pc:picChg>
      </pc:sldChg>
    </pc:docChg>
  </pc:docChgLst>
  <pc:docChgLst>
    <pc:chgData name="Lucie Blondel" userId="S::l.blondel_climate-alliance.net#ext#@nrgycts893.onmicrosoft.com::5d47fdeb-1771-45d4-93ee-f10fd09d2806" providerId="AD" clId="Web-{67D09491-5B3C-48BB-8348-FD5EEEC2E1F4}"/>
    <pc:docChg chg="modSld">
      <pc:chgData name="Lucie Blondel" userId="S::l.blondel_climate-alliance.net#ext#@nrgycts893.onmicrosoft.com::5d47fdeb-1771-45d4-93ee-f10fd09d2806" providerId="AD" clId="Web-{67D09491-5B3C-48BB-8348-FD5EEEC2E1F4}" dt="2021-04-21T10:11:07.060" v="3" actId="20577"/>
      <pc:docMkLst>
        <pc:docMk/>
      </pc:docMkLst>
      <pc:sldChg chg="modSp">
        <pc:chgData name="Lucie Blondel" userId="S::l.blondel_climate-alliance.net#ext#@nrgycts893.onmicrosoft.com::5d47fdeb-1771-45d4-93ee-f10fd09d2806" providerId="AD" clId="Web-{67D09491-5B3C-48BB-8348-FD5EEEC2E1F4}" dt="2021-04-21T10:11:07.060" v="3" actId="20577"/>
        <pc:sldMkLst>
          <pc:docMk/>
          <pc:sldMk cId="3636107607" sldId="283"/>
        </pc:sldMkLst>
        <pc:spChg chg="mod">
          <ac:chgData name="Lucie Blondel" userId="S::l.blondel_climate-alliance.net#ext#@nrgycts893.onmicrosoft.com::5d47fdeb-1771-45d4-93ee-f10fd09d2806" providerId="AD" clId="Web-{67D09491-5B3C-48BB-8348-FD5EEEC2E1F4}" dt="2021-04-21T10:11:07.060" v="3" actId="20577"/>
          <ac:spMkLst>
            <pc:docMk/>
            <pc:sldMk cId="3636107607" sldId="283"/>
            <ac:spMk id="7" creationId="{C9E85AB7-C259-4CD3-84D0-CC06CF3862C6}"/>
          </ac:spMkLst>
        </pc:spChg>
      </pc:sldChg>
      <pc:sldChg chg="modSp">
        <pc:chgData name="Lucie Blondel" userId="S::l.blondel_climate-alliance.net#ext#@nrgycts893.onmicrosoft.com::5d47fdeb-1771-45d4-93ee-f10fd09d2806" providerId="AD" clId="Web-{67D09491-5B3C-48BB-8348-FD5EEEC2E1F4}" dt="2021-04-21T10:10:53.372" v="2" actId="20577"/>
        <pc:sldMkLst>
          <pc:docMk/>
          <pc:sldMk cId="2156775030" sldId="285"/>
        </pc:sldMkLst>
        <pc:spChg chg="mod">
          <ac:chgData name="Lucie Blondel" userId="S::l.blondel_climate-alliance.net#ext#@nrgycts893.onmicrosoft.com::5d47fdeb-1771-45d4-93ee-f10fd09d2806" providerId="AD" clId="Web-{67D09491-5B3C-48BB-8348-FD5EEEC2E1F4}" dt="2021-04-21T10:10:53.372" v="2" actId="20577"/>
          <ac:spMkLst>
            <pc:docMk/>
            <pc:sldMk cId="2156775030" sldId="285"/>
            <ac:spMk id="18" creationId="{00000000-0000-0000-0000-000000000000}"/>
          </ac:spMkLst>
        </pc:spChg>
      </pc:sldChg>
    </pc:docChg>
  </pc:docChgLst>
  <pc:docChgLst>
    <pc:chgData name="Silvia Nanni" userId="S::s.nanni_climate-alliance.net#ext#@nrgycts893.onmicrosoft.com::7496a47a-c719-42e2-803a-eb24f8f22548" providerId="AD" clId="Web-{9339A3F3-BE2C-4423-AF6D-FFB073FC99C9}"/>
    <pc:docChg chg="modSld">
      <pc:chgData name="Silvia Nanni" userId="S::s.nanni_climate-alliance.net#ext#@nrgycts893.onmicrosoft.com::7496a47a-c719-42e2-803a-eb24f8f22548" providerId="AD" clId="Web-{9339A3F3-BE2C-4423-AF6D-FFB073FC99C9}" dt="2021-04-20T17:24:59.031" v="37"/>
      <pc:docMkLst>
        <pc:docMk/>
      </pc:docMkLst>
      <pc:sldChg chg="addSp delSp modSp">
        <pc:chgData name="Silvia Nanni" userId="S::s.nanni_climate-alliance.net#ext#@nrgycts893.onmicrosoft.com::7496a47a-c719-42e2-803a-eb24f8f22548" providerId="AD" clId="Web-{9339A3F3-BE2C-4423-AF6D-FFB073FC99C9}" dt="2021-04-20T17:24:59.031" v="37"/>
        <pc:sldMkLst>
          <pc:docMk/>
          <pc:sldMk cId="3527389894" sldId="270"/>
        </pc:sldMkLst>
        <pc:spChg chg="mod">
          <ac:chgData name="Silvia Nanni" userId="S::s.nanni_climate-alliance.net#ext#@nrgycts893.onmicrosoft.com::7496a47a-c719-42e2-803a-eb24f8f22548" providerId="AD" clId="Web-{9339A3F3-BE2C-4423-AF6D-FFB073FC99C9}" dt="2021-04-20T17:24:24.499" v="35" actId="20577"/>
          <ac:spMkLst>
            <pc:docMk/>
            <pc:sldMk cId="3527389894" sldId="270"/>
            <ac:spMk id="4" creationId="{DD147154-D62C-4FBA-8E8B-EBDEE92C7403}"/>
          </ac:spMkLst>
        </pc:spChg>
        <pc:spChg chg="add mod">
          <ac:chgData name="Silvia Nanni" userId="S::s.nanni_climate-alliance.net#ext#@nrgycts893.onmicrosoft.com::7496a47a-c719-42e2-803a-eb24f8f22548" providerId="AD" clId="Web-{9339A3F3-BE2C-4423-AF6D-FFB073FC99C9}" dt="2021-04-20T17:22:13.121" v="1" actId="1076"/>
          <ac:spMkLst>
            <pc:docMk/>
            <pc:sldMk cId="3527389894" sldId="270"/>
            <ac:spMk id="9" creationId="{EAB0C595-5A9D-4322-9F02-8940483F3F01}"/>
          </ac:spMkLst>
        </pc:spChg>
        <pc:spChg chg="add mod">
          <ac:chgData name="Silvia Nanni" userId="S::s.nanni_climate-alliance.net#ext#@nrgycts893.onmicrosoft.com::7496a47a-c719-42e2-803a-eb24f8f22548" providerId="AD" clId="Web-{9339A3F3-BE2C-4423-AF6D-FFB073FC99C9}" dt="2021-04-20T17:22:21.621" v="3" actId="1076"/>
          <ac:spMkLst>
            <pc:docMk/>
            <pc:sldMk cId="3527389894" sldId="270"/>
            <ac:spMk id="14" creationId="{C5BFEBE0-9155-43C9-9260-00431E0ACE99}"/>
          </ac:spMkLst>
        </pc:spChg>
        <pc:spChg chg="add mod">
          <ac:chgData name="Silvia Nanni" userId="S::s.nanni_climate-alliance.net#ext#@nrgycts893.onmicrosoft.com::7496a47a-c719-42e2-803a-eb24f8f22548" providerId="AD" clId="Web-{9339A3F3-BE2C-4423-AF6D-FFB073FC99C9}" dt="2021-04-20T17:22:54.825" v="17" actId="1076"/>
          <ac:spMkLst>
            <pc:docMk/>
            <pc:sldMk cId="3527389894" sldId="270"/>
            <ac:spMk id="16" creationId="{E71EE23C-9D3D-44C9-BB76-A733120DE479}"/>
          </ac:spMkLst>
        </pc:spChg>
        <pc:spChg chg="add del">
          <ac:chgData name="Silvia Nanni" userId="S::s.nanni_climate-alliance.net#ext#@nrgycts893.onmicrosoft.com::7496a47a-c719-42e2-803a-eb24f8f22548" providerId="AD" clId="Web-{9339A3F3-BE2C-4423-AF6D-FFB073FC99C9}" dt="2021-04-20T17:24:59.031" v="37"/>
          <ac:spMkLst>
            <pc:docMk/>
            <pc:sldMk cId="3527389894" sldId="270"/>
            <ac:spMk id="17" creationId="{AB20BC4C-642E-4BD3-A419-48214294018A}"/>
          </ac:spMkLst>
        </pc:spChg>
      </pc:sldChg>
    </pc:docChg>
  </pc:docChgLst>
  <pc:docChgLst>
    <pc:chgData name="Julie Yang" userId="S::j.yang_climate-alliance.net#ext#@nrgycts893.onmicrosoft.com::57c88217-e1f5-4f0b-8b83-403a1a8eea10" providerId="AD" clId="Web-{87594D15-EFAD-4AEB-8E4F-7617C7CCAFCD}"/>
    <pc:docChg chg="modSld">
      <pc:chgData name="Julie Yang" userId="S::j.yang_climate-alliance.net#ext#@nrgycts893.onmicrosoft.com::57c88217-e1f5-4f0b-8b83-403a1a8eea10" providerId="AD" clId="Web-{87594D15-EFAD-4AEB-8E4F-7617C7CCAFCD}" dt="2021-04-20T10:44:30.486" v="9" actId="1076"/>
      <pc:docMkLst>
        <pc:docMk/>
      </pc:docMkLst>
      <pc:sldChg chg="modSp">
        <pc:chgData name="Julie Yang" userId="S::j.yang_climate-alliance.net#ext#@nrgycts893.onmicrosoft.com::57c88217-e1f5-4f0b-8b83-403a1a8eea10" providerId="AD" clId="Web-{87594D15-EFAD-4AEB-8E4F-7617C7CCAFCD}" dt="2021-04-20T10:43:45.922" v="2" actId="20577"/>
        <pc:sldMkLst>
          <pc:docMk/>
          <pc:sldMk cId="3622891600" sldId="259"/>
        </pc:sldMkLst>
        <pc:spChg chg="mod">
          <ac:chgData name="Julie Yang" userId="S::j.yang_climate-alliance.net#ext#@nrgycts893.onmicrosoft.com::57c88217-e1f5-4f0b-8b83-403a1a8eea10" providerId="AD" clId="Web-{87594D15-EFAD-4AEB-8E4F-7617C7CCAFCD}" dt="2021-04-20T10:43:45.922" v="2" actId="20577"/>
          <ac:spMkLst>
            <pc:docMk/>
            <pc:sldMk cId="3622891600" sldId="259"/>
            <ac:spMk id="2" creationId="{00000000-0000-0000-0000-000000000000}"/>
          </ac:spMkLst>
        </pc:spChg>
      </pc:sldChg>
      <pc:sldChg chg="addSp delSp modSp">
        <pc:chgData name="Julie Yang" userId="S::j.yang_climate-alliance.net#ext#@nrgycts893.onmicrosoft.com::57c88217-e1f5-4f0b-8b83-403a1a8eea10" providerId="AD" clId="Web-{87594D15-EFAD-4AEB-8E4F-7617C7CCAFCD}" dt="2021-04-20T10:44:30.486" v="9" actId="1076"/>
        <pc:sldMkLst>
          <pc:docMk/>
          <pc:sldMk cId="473105925" sldId="267"/>
        </pc:sldMkLst>
        <pc:spChg chg="add del mod">
          <ac:chgData name="Julie Yang" userId="S::j.yang_climate-alliance.net#ext#@nrgycts893.onmicrosoft.com::57c88217-e1f5-4f0b-8b83-403a1a8eea10" providerId="AD" clId="Web-{87594D15-EFAD-4AEB-8E4F-7617C7CCAFCD}" dt="2021-04-20T10:43:59.532" v="6"/>
          <ac:spMkLst>
            <pc:docMk/>
            <pc:sldMk cId="473105925" sldId="267"/>
            <ac:spMk id="2" creationId="{D5C2AD24-8A83-4DC3-986B-EB7539EE898A}"/>
          </ac:spMkLst>
        </pc:spChg>
        <pc:picChg chg="add mod">
          <ac:chgData name="Julie Yang" userId="S::j.yang_climate-alliance.net#ext#@nrgycts893.onmicrosoft.com::57c88217-e1f5-4f0b-8b83-403a1a8eea10" providerId="AD" clId="Web-{87594D15-EFAD-4AEB-8E4F-7617C7CCAFCD}" dt="2021-04-20T10:44:30.486" v="9" actId="1076"/>
          <ac:picMkLst>
            <pc:docMk/>
            <pc:sldMk cId="473105925" sldId="267"/>
            <ac:picMk id="3" creationId="{DABFF801-0850-441D-BA22-260F020C6834}"/>
          </ac:picMkLst>
        </pc:picChg>
      </pc:sldChg>
    </pc:docChg>
  </pc:docChgLst>
  <pc:docChgLst>
    <pc:chgData name="Lucie Blondel" userId="S::l.blondel_climate-alliance.net#ext#@nrgycts893.onmicrosoft.com::5d47fdeb-1771-45d4-93ee-f10fd09d2806" providerId="AD" clId="Web-{FEBDFA6A-CC06-4C59-8951-1AEF3A1B9184}"/>
    <pc:docChg chg="modSld">
      <pc:chgData name="Lucie Blondel" userId="S::l.blondel_climate-alliance.net#ext#@nrgycts893.onmicrosoft.com::5d47fdeb-1771-45d4-93ee-f10fd09d2806" providerId="AD" clId="Web-{FEBDFA6A-CC06-4C59-8951-1AEF3A1B9184}" dt="2021-04-20T19:34:56.819" v="70" actId="20577"/>
      <pc:docMkLst>
        <pc:docMk/>
      </pc:docMkLst>
      <pc:sldChg chg="modSp">
        <pc:chgData name="Lucie Blondel" userId="S::l.blondel_climate-alliance.net#ext#@nrgycts893.onmicrosoft.com::5d47fdeb-1771-45d4-93ee-f10fd09d2806" providerId="AD" clId="Web-{FEBDFA6A-CC06-4C59-8951-1AEF3A1B9184}" dt="2021-04-20T19:32:03.158" v="2" actId="20577"/>
        <pc:sldMkLst>
          <pc:docMk/>
          <pc:sldMk cId="3622891600" sldId="259"/>
        </pc:sldMkLst>
        <pc:spChg chg="mod">
          <ac:chgData name="Lucie Blondel" userId="S::l.blondel_climate-alliance.net#ext#@nrgycts893.onmicrosoft.com::5d47fdeb-1771-45d4-93ee-f10fd09d2806" providerId="AD" clId="Web-{FEBDFA6A-CC06-4C59-8951-1AEF3A1B9184}" dt="2021-04-20T19:32:03.158" v="2" actId="20577"/>
          <ac:spMkLst>
            <pc:docMk/>
            <pc:sldMk cId="3622891600" sldId="259"/>
            <ac:spMk id="2" creationId="{00000000-0000-0000-0000-000000000000}"/>
          </ac:spMkLst>
        </pc:spChg>
      </pc:sldChg>
      <pc:sldChg chg="modSp">
        <pc:chgData name="Lucie Blondel" userId="S::l.blondel_climate-alliance.net#ext#@nrgycts893.onmicrosoft.com::5d47fdeb-1771-45d4-93ee-f10fd09d2806" providerId="AD" clId="Web-{FEBDFA6A-CC06-4C59-8951-1AEF3A1B9184}" dt="2021-04-20T19:34:56.819" v="70" actId="20577"/>
        <pc:sldMkLst>
          <pc:docMk/>
          <pc:sldMk cId="3968777517" sldId="266"/>
        </pc:sldMkLst>
        <pc:spChg chg="mod">
          <ac:chgData name="Lucie Blondel" userId="S::l.blondel_climate-alliance.net#ext#@nrgycts893.onmicrosoft.com::5d47fdeb-1771-45d4-93ee-f10fd09d2806" providerId="AD" clId="Web-{FEBDFA6A-CC06-4C59-8951-1AEF3A1B9184}" dt="2021-04-20T19:34:56.819" v="70" actId="20577"/>
          <ac:spMkLst>
            <pc:docMk/>
            <pc:sldMk cId="3968777517" sldId="266"/>
            <ac:spMk id="7" creationId="{52BB406E-89EC-4BB7-8482-7A3A5EC57C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80400-8105-4F7A-82D1-76198AE9F5CF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D40F3-F71A-4892-B37F-3B39DA9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0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8" algn="l" defTabSz="9139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29" algn="l" defTabSz="9139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95" algn="l" defTabSz="9139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57" algn="l" defTabSz="9139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24" algn="l" defTabSz="9139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86" algn="l" defTabSz="9139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50" algn="l" defTabSz="9139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13" algn="l" defTabSz="9139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112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1BEBC-C715-4130-AE36-ED81B3873D9A}" type="slidenum">
              <a:rPr lang="en-US" altLang="en-US" sz="13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 alt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5492-2615-409C-AD2C-5635947825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7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99F2F-5511-49C7-948D-BA9A83DDB2B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9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99F2F-5511-49C7-948D-BA9A83DDB2B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9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D40F3-F71A-4892-B37F-3B39DA9C9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84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5492-2615-409C-AD2C-5635947825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7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/>
          </p:nvPr>
        </p:nvSpPr>
        <p:spPr>
          <a:xfrm>
            <a:off x="914400" y="2400311"/>
            <a:ext cx="16459200" cy="6788945"/>
          </a:xfrm>
          <a:prstGeom prst="rect">
            <a:avLst/>
          </a:prstGeom>
        </p:spPr>
        <p:txBody>
          <a:bodyPr vert="horz" lIns="91394" tIns="45696" rIns="91394" bIns="4569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394" tIns="45696" rIns="91394" bIns="45696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3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8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232" y="409586"/>
            <a:ext cx="4680000" cy="1743077"/>
          </a:xfrm>
          <a:prstGeom prst="rect">
            <a:avLst/>
          </a:prstGeo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50106" y="409591"/>
            <a:ext cx="10223501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4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9" y="2152656"/>
            <a:ext cx="6016626" cy="7036595"/>
          </a:xfrm>
        </p:spPr>
        <p:txBody>
          <a:bodyPr/>
          <a:lstStyle>
            <a:lvl1pPr marL="0" indent="0">
              <a:buNone/>
              <a:defRPr sz="2600"/>
            </a:lvl1pPr>
            <a:lvl2pPr marL="815982" indent="0">
              <a:buNone/>
              <a:defRPr sz="2100"/>
            </a:lvl2pPr>
            <a:lvl3pPr marL="1631966" indent="0">
              <a:buNone/>
              <a:defRPr sz="1800"/>
            </a:lvl3pPr>
            <a:lvl4pPr marL="2447943" indent="0">
              <a:buNone/>
              <a:defRPr sz="1700"/>
            </a:lvl4pPr>
            <a:lvl5pPr marL="3263919" indent="0">
              <a:buNone/>
              <a:defRPr sz="1700"/>
            </a:lvl5pPr>
            <a:lvl6pPr marL="4079901" indent="0">
              <a:buNone/>
              <a:defRPr sz="1700"/>
            </a:lvl6pPr>
            <a:lvl7pPr marL="4895885" indent="0">
              <a:buNone/>
              <a:defRPr sz="1700"/>
            </a:lvl7pPr>
            <a:lvl8pPr marL="5711864" indent="0">
              <a:buNone/>
              <a:defRPr sz="1700"/>
            </a:lvl8pPr>
            <a:lvl9pPr marL="6527847" indent="0">
              <a:buNone/>
              <a:defRPr sz="17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E02B-65BD-4656-AF0C-8A0596C266E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9F79-5160-4809-BF43-DDEEC8D4B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195673"/>
            <a:ext cx="15544800" cy="22050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Click to edit Master title style</a:t>
            </a:r>
            <a:endParaRPr lang="fr-BE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50C8-49DD-4EA0-A33A-CAC4F25D199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03/06/2024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BC01-92AA-444E-ACF5-DED3FD1C5C7A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7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20"/>
            <a:ext cx="16459200" cy="6788945"/>
          </a:xfrm>
          <a:prstGeom prst="rect">
            <a:avLst/>
          </a:prstGeom>
        </p:spPr>
        <p:txBody>
          <a:bodyPr lIns="163199" tIns="81605" rIns="163199" bIns="81605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C420B47-33BD-49AF-B83E-517F009EE8EE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6E86205-7326-4D03-8E6F-BA94DCEC14F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4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/>
          </p:nvPr>
        </p:nvSpPr>
        <p:spPr>
          <a:xfrm>
            <a:off x="914400" y="2400317"/>
            <a:ext cx="16459200" cy="678894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94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90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9190" y="620688"/>
            <a:ext cx="15265697" cy="1714500"/>
          </a:xfrm>
        </p:spPr>
        <p:txBody>
          <a:bodyPr/>
          <a:lstStyle>
            <a:lvl1pPr algn="l">
              <a:defRPr sz="6500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9184" y="2400317"/>
            <a:ext cx="15574416" cy="678894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6509CD9-C6B6-46E8-9BFE-2F1C69EAA1D0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106400" y="9572657"/>
            <a:ext cx="4267200" cy="547688"/>
          </a:xfrm>
        </p:spPr>
        <p:txBody>
          <a:bodyPr/>
          <a:lstStyle>
            <a:lvl1pPr eaLnBrk="0" hangingPunct="0"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839FCE15-F9F4-4FF9-B15B-7D1BEC9D7C42}" type="slidenum">
              <a:rPr lang="en-GB" altLang="fr-FR"/>
              <a:pPr>
                <a:defRPr/>
              </a:pPr>
              <a:t>‹Nr.›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45284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loriane.Bernardot\Desktop\final\final\model_power_point\model_ppt_bonne_dimension2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53" y="0"/>
            <a:ext cx="14187056" cy="103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loriane.Bernardot\Desktop\final\final\model_power_point\model_ppt_bonne_dimension2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2"/>
          <a:stretch/>
        </p:blipFill>
        <p:spPr bwMode="auto">
          <a:xfrm>
            <a:off x="7" y="2299865"/>
            <a:ext cx="14187056" cy="80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394" tIns="45696" rIns="91394" bIns="45696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2400311"/>
            <a:ext cx="16459200" cy="6788945"/>
          </a:xfrm>
          <a:prstGeom prst="rect">
            <a:avLst/>
          </a:prstGeom>
        </p:spPr>
        <p:txBody>
          <a:bodyPr vert="horz" lIns="91394" tIns="45696" rIns="91394" bIns="4569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14400" y="9534536"/>
            <a:ext cx="4267200" cy="547688"/>
          </a:xfrm>
          <a:prstGeom prst="rect">
            <a:avLst/>
          </a:prstGeom>
        </p:spPr>
        <p:txBody>
          <a:bodyPr vert="horz" lIns="91394" tIns="45696" rIns="91394" bIns="4569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F2DF-9D2C-466C-8F26-332C9C1A6207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8400" y="9534536"/>
            <a:ext cx="5791200" cy="547688"/>
          </a:xfrm>
          <a:prstGeom prst="rect">
            <a:avLst/>
          </a:prstGeom>
        </p:spPr>
        <p:txBody>
          <a:bodyPr vert="horz" lIns="91394" tIns="45696" rIns="91394" bIns="4569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3106400" y="9534536"/>
            <a:ext cx="4267200" cy="547688"/>
          </a:xfrm>
          <a:prstGeom prst="rect">
            <a:avLst/>
          </a:prstGeom>
        </p:spPr>
        <p:txBody>
          <a:bodyPr vert="horz" lIns="91394" tIns="45696" rIns="91394" bIns="4569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16B1-1B7D-4121-82F4-F2C8A6E8AC8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0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1" r:id="rId2"/>
    <p:sldLayoutId id="2147483703" r:id="rId3"/>
  </p:sldLayoutIdLst>
  <p:txStyles>
    <p:titleStyle>
      <a:lvl1pPr algn="ctr" defTabSz="1370895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086" indent="-514086" algn="l" defTabSz="13708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13852" indent="-428408" algn="l" defTabSz="137089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3617" indent="-342722" algn="l" defTabSz="13708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399061" indent="-342722" algn="l" defTabSz="13708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4507" indent="-342722" algn="l" defTabSz="1370895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69956" indent="-342722" algn="l" defTabSz="13708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5401" indent="-342722" algn="l" defTabSz="13708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0850" indent="-342722" algn="l" defTabSz="13708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6296" indent="-342722" algn="l" defTabSz="13708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08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46" algn="l" defTabSz="13708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95" algn="l" defTabSz="13708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340" algn="l" defTabSz="13708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786" algn="l" defTabSz="13708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7235" algn="l" defTabSz="13708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2679" algn="l" defTabSz="13708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124" algn="l" defTabSz="13708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3568" algn="l" defTabSz="13708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loriane.Bernardot\Desktop\final\final\model_power_point\model_ppt_bonne_dimension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215899" y="-73820"/>
            <a:ext cx="18503900" cy="1040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6626" y="4271963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199" tIns="81605" rIns="163199" bIns="816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Title of the presentation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14400" y="9534560"/>
            <a:ext cx="4267200" cy="547688"/>
          </a:xfrm>
          <a:prstGeom prst="rect">
            <a:avLst/>
          </a:prstGeom>
        </p:spPr>
        <p:txBody>
          <a:bodyPr vert="horz" lIns="163199" tIns="81605" rIns="163199" bIns="8160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ED4C3-0573-4712-B9B3-5CDFF89E44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03/06/2024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8400" y="9534560"/>
            <a:ext cx="5791200" cy="547688"/>
          </a:xfrm>
          <a:prstGeom prst="rect">
            <a:avLst/>
          </a:prstGeom>
        </p:spPr>
        <p:txBody>
          <a:bodyPr vert="horz" lIns="163199" tIns="81605" rIns="163199" bIns="816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1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3106400" y="9534560"/>
            <a:ext cx="4267200" cy="547688"/>
          </a:xfrm>
          <a:prstGeom prst="rect">
            <a:avLst/>
          </a:prstGeom>
        </p:spPr>
        <p:txBody>
          <a:bodyPr vert="horz" lIns="163199" tIns="81605" rIns="163199" bIns="8160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8DC55-E571-4F5D-B09B-55D4E0E0CA7A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0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cs typeface="Arial" charset="0"/>
        </a:defRPr>
      </a:lvl5pPr>
      <a:lvl6pPr marL="816003" algn="ctr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cs typeface="Arial" charset="0"/>
        </a:defRPr>
      </a:lvl6pPr>
      <a:lvl7pPr marL="1632005" algn="ctr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cs typeface="Arial" charset="0"/>
        </a:defRPr>
      </a:lvl7pPr>
      <a:lvl8pPr marL="2448005" algn="ctr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cs typeface="Arial" charset="0"/>
        </a:defRPr>
      </a:lvl8pPr>
      <a:lvl9pPr marL="3264000" algn="ctr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612008" indent="-61200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003" indent="-51000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003" indent="-40800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6006" indent="-40800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2005" indent="-40800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88008" indent="-408002" algn="l" defTabSz="16320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4003" indent="-408002" algn="l" defTabSz="16320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0005" indent="-408002" algn="l" defTabSz="16320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6011" indent="-408002" algn="l" defTabSz="16320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6320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003" algn="l" defTabSz="16320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005" algn="l" defTabSz="16320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8005" algn="l" defTabSz="16320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000" algn="l" defTabSz="16320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0006" algn="l" defTabSz="16320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6008" algn="l" defTabSz="16320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2003" algn="l" defTabSz="16320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28011" algn="l" defTabSz="16320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loriane.Bernardot\Desktop\final\final\model_power_point\model_ppt_bonne_dimension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" y="5"/>
            <a:ext cx="18421350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02" tIns="81605" rIns="163202" bIns="816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GB" smtClean="0"/>
          </a:p>
        </p:txBody>
      </p:sp>
      <p:sp>
        <p:nvSpPr>
          <p:cNvPr id="41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14400" y="2400317"/>
            <a:ext cx="16459200" cy="67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02" tIns="81605" rIns="163202" bIns="81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14400" y="9534557"/>
            <a:ext cx="4267200" cy="547688"/>
          </a:xfrm>
          <a:prstGeom prst="rect">
            <a:avLst/>
          </a:prstGeom>
        </p:spPr>
        <p:txBody>
          <a:bodyPr vert="horz" lIns="163202" tIns="81605" rIns="163202" bIns="8160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943">
              <a:defRPr/>
            </a:pPr>
            <a:fld id="{FAE1096F-1D73-4D90-9BC3-132434ED15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3943">
                <a:defRPr/>
              </a:pPr>
              <a:t>03/06/2024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8400" y="9534557"/>
            <a:ext cx="5791200" cy="547688"/>
          </a:xfrm>
          <a:prstGeom prst="rect">
            <a:avLst/>
          </a:prstGeom>
        </p:spPr>
        <p:txBody>
          <a:bodyPr vert="horz" lIns="163202" tIns="81605" rIns="163202" bIns="816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1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943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3106400" y="9534557"/>
            <a:ext cx="4267200" cy="547688"/>
          </a:xfrm>
          <a:prstGeom prst="rect">
            <a:avLst/>
          </a:prstGeom>
        </p:spPr>
        <p:txBody>
          <a:bodyPr vert="horz" lIns="163202" tIns="81605" rIns="163202" bIns="8160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943">
              <a:defRPr/>
            </a:pPr>
            <a:fld id="{6299CD87-87F9-420E-885E-FB2F8C8EA7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3943"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rial" charset="0"/>
          <a:cs typeface="Arial" charset="0"/>
        </a:defRPr>
      </a:lvl5pPr>
      <a:lvl6pPr marL="816017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rial" charset="0"/>
          <a:cs typeface="Arial" charset="0"/>
        </a:defRPr>
      </a:lvl6pPr>
      <a:lvl7pPr marL="163202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rial" charset="0"/>
          <a:cs typeface="Arial" charset="0"/>
        </a:defRPr>
      </a:lvl7pPr>
      <a:lvl8pPr marL="2448044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rial" charset="0"/>
          <a:cs typeface="Arial" charset="0"/>
        </a:defRPr>
      </a:lvl8pPr>
      <a:lvl9pPr marL="3264054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612017" indent="-61201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5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26026" indent="-51000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5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040035" indent="-40800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856051" indent="-40800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72062" indent="-40800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488078" indent="-408008" algn="l" defTabSz="1632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4090" indent="-408008" algn="l" defTabSz="1632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0105" indent="-408008" algn="l" defTabSz="1632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6122" indent="-408008" algn="l" defTabSz="1632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0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017" algn="l" defTabSz="16320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029" algn="l" defTabSz="16320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8044" algn="l" defTabSz="16320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054" algn="l" defTabSz="16320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0071" algn="l" defTabSz="16320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6086" algn="l" defTabSz="16320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2096" algn="l" defTabSz="16320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28113" algn="l" defTabSz="16320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4"/>
          <p:cNvSpPr txBox="1">
            <a:spLocks noChangeArrowheads="1"/>
          </p:cNvSpPr>
          <p:nvPr/>
        </p:nvSpPr>
        <p:spPr bwMode="auto">
          <a:xfrm>
            <a:off x="-219072" y="3930985"/>
            <a:ext cx="18503903" cy="912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97" tIns="81605" rIns="163197" bIns="81605">
            <a:spAutoFit/>
          </a:bodyPr>
          <a:lstStyle/>
          <a:p>
            <a:pPr algn="ctr" fontAlgn="base">
              <a:spcBef>
                <a:spcPts val="3213"/>
              </a:spcBef>
              <a:spcAft>
                <a:spcPts val="357"/>
              </a:spcAft>
            </a:pPr>
            <a:r>
              <a:rPr lang="es-ES" sz="7100" b="1" dirty="0">
                <a:solidFill>
                  <a:srgbClr val="FFFFFF"/>
                </a:solidFill>
                <a:latin typeface="Arial" charset="0"/>
                <a:cs typeface="Arial" charset="0"/>
              </a:rPr>
              <a:t>Pacto de las </a:t>
            </a:r>
            <a:r>
              <a:rPr lang="es-ES" sz="71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Alcadías</a:t>
            </a:r>
            <a:endParaRPr lang="es-ES" sz="71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ts val="3213"/>
              </a:spcBef>
              <a:spcAft>
                <a:spcPts val="357"/>
              </a:spcAft>
            </a:pPr>
            <a:r>
              <a:rPr lang="es-ES" sz="7100" b="1" dirty="0">
                <a:solidFill>
                  <a:srgbClr val="FFFFFF"/>
                </a:solidFill>
                <a:latin typeface="Arial" charset="0"/>
                <a:cs typeface="Arial" charset="0"/>
              </a:rPr>
              <a:t>para el Clima y la Energía</a:t>
            </a:r>
          </a:p>
          <a:p>
            <a:pPr algn="ctr" fontAlgn="base">
              <a:spcBef>
                <a:spcPts val="3213"/>
              </a:spcBef>
              <a:spcAft>
                <a:spcPts val="357"/>
              </a:spcAft>
            </a:pPr>
            <a:endParaRPr lang="es-ES" sz="71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ts val="3213"/>
              </a:spcBef>
              <a:spcAft>
                <a:spcPts val="357"/>
              </a:spcAft>
            </a:pPr>
            <a:r>
              <a:rPr lang="es-ES" sz="2900" b="1" dirty="0">
                <a:solidFill>
                  <a:srgbClr val="FFFFFF"/>
                </a:solidFill>
                <a:latin typeface="Arial" charset="0"/>
                <a:cs typeface="Arial" charset="0"/>
              </a:rPr>
              <a:t>Miguel Morcillo – </a:t>
            </a:r>
            <a:r>
              <a:rPr lang="es-ES" sz="29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Proyecto </a:t>
            </a:r>
            <a:r>
              <a:rPr lang="es-ES" sz="29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Eplanet</a:t>
            </a:r>
            <a:r>
              <a:rPr lang="es-ES" sz="29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, 04.06.2024</a:t>
            </a:r>
            <a:endParaRPr lang="es-ES" sz="29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ts val="3213"/>
              </a:spcBef>
              <a:spcAft>
                <a:spcPts val="357"/>
              </a:spcAft>
            </a:pPr>
            <a:endParaRPr lang="es-ES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ts val="3213"/>
              </a:spcBef>
              <a:spcAft>
                <a:spcPts val="357"/>
              </a:spcAft>
            </a:pPr>
            <a:endParaRPr lang="es-ES" sz="71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ts val="3213"/>
              </a:spcBef>
              <a:spcAft>
                <a:spcPts val="357"/>
              </a:spcAft>
            </a:pPr>
            <a:endParaRPr lang="es-ES" sz="7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0242" name="Picture 3" descr="C:\Users\Floriane.Bernardot\Desktop\flag_yellow_hi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3134" y="8491574"/>
            <a:ext cx="1673225" cy="83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38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>
            <a:extLst>
              <a:ext uri="{FF2B5EF4-FFF2-40B4-BE49-F238E27FC236}">
                <a16:creationId xmlns="" xmlns:a16="http://schemas.microsoft.com/office/drawing/2014/main" id="{4041E286-E441-418B-9E7E-E6CE90AAF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838" y="715008"/>
            <a:ext cx="1572088" cy="972591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DF16F6-E293-4B67-82DE-0296B18C7908}"/>
              </a:ext>
            </a:extLst>
          </p:cNvPr>
          <p:cNvSpPr txBox="1"/>
          <p:nvPr/>
        </p:nvSpPr>
        <p:spPr>
          <a:xfrm>
            <a:off x="359031" y="0"/>
            <a:ext cx="13668254" cy="1919130"/>
          </a:xfrm>
          <a:prstGeom prst="rect">
            <a:avLst/>
          </a:prstGeom>
          <a:noFill/>
        </p:spPr>
        <p:txBody>
          <a:bodyPr wrap="square" lIns="163199" tIns="81605" rIns="163199" bIns="81605">
            <a:spAutoFit/>
          </a:bodyPr>
          <a:lstStyle/>
          <a:p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Foral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Navarra</a:t>
            </a:r>
            <a:endParaRPr lang="x-none" sz="5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44" y="1919131"/>
            <a:ext cx="15097326" cy="767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8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>
            <a:extLst>
              <a:ext uri="{FF2B5EF4-FFF2-40B4-BE49-F238E27FC236}">
                <a16:creationId xmlns="" xmlns:a16="http://schemas.microsoft.com/office/drawing/2014/main" id="{4041E286-E441-418B-9E7E-E6CE90AAF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838" y="715008"/>
            <a:ext cx="1572088" cy="972591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DF16F6-E293-4B67-82DE-0296B18C7908}"/>
              </a:ext>
            </a:extLst>
          </p:cNvPr>
          <p:cNvSpPr txBox="1"/>
          <p:nvPr/>
        </p:nvSpPr>
        <p:spPr>
          <a:xfrm>
            <a:off x="359031" y="0"/>
            <a:ext cx="13668254" cy="1919130"/>
          </a:xfrm>
          <a:prstGeom prst="rect">
            <a:avLst/>
          </a:prstGeom>
          <a:noFill/>
        </p:spPr>
        <p:txBody>
          <a:bodyPr wrap="square" lIns="163199" tIns="81605" rIns="163199" bIns="81605">
            <a:spAutoFit/>
          </a:bodyPr>
          <a:lstStyle/>
          <a:p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Foral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Navarra</a:t>
            </a:r>
            <a:endParaRPr lang="x-none" sz="5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44" y="1919131"/>
            <a:ext cx="15097326" cy="767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19130"/>
            <a:ext cx="15252971" cy="767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042835" y="4857753"/>
            <a:ext cx="11245175" cy="5034795"/>
            <a:chOff x="7042826" y="4857750"/>
            <a:chExt cx="11245174" cy="5034794"/>
          </a:xfrm>
        </p:grpSpPr>
        <p:sp>
          <p:nvSpPr>
            <p:cNvPr id="13" name="Oval 12"/>
            <p:cNvSpPr/>
            <p:nvPr/>
          </p:nvSpPr>
          <p:spPr>
            <a:xfrm>
              <a:off x="14157599" y="4857750"/>
              <a:ext cx="1718148" cy="1718148"/>
            </a:xfrm>
            <a:prstGeom prst="ellipse">
              <a:avLst/>
            </a:prstGeom>
            <a:solidFill>
              <a:srgbClr val="F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042826" y="4900194"/>
              <a:ext cx="11245174" cy="4992350"/>
              <a:chOff x="4966488" y="3036607"/>
              <a:chExt cx="13321512" cy="591415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638"/>
              <a:stretch/>
            </p:blipFill>
            <p:spPr>
              <a:xfrm>
                <a:off x="5282159" y="3157538"/>
                <a:ext cx="13005841" cy="555499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8210145" y="7747565"/>
                <a:ext cx="6945549" cy="964970"/>
              </a:xfrm>
              <a:prstGeom prst="rect">
                <a:avLst/>
              </a:prstGeom>
              <a:solidFill>
                <a:srgbClr val="99D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10963" y="7747561"/>
                <a:ext cx="11177037" cy="120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00" b="1" dirty="0" err="1">
                    <a:solidFill>
                      <a:srgbClr val="002060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Por</a:t>
                </a:r>
                <a:r>
                  <a:rPr lang="en-US" sz="2900" b="1" dirty="0">
                    <a:solidFill>
                      <a:srgbClr val="002060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 </a:t>
                </a:r>
                <a:r>
                  <a:rPr lang="en-US" sz="2900" b="1" dirty="0" err="1">
                    <a:solidFill>
                      <a:srgbClr val="002060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una</a:t>
                </a:r>
                <a:r>
                  <a:rPr lang="en-US" sz="2900" b="1" dirty="0">
                    <a:solidFill>
                      <a:srgbClr val="002060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 Europa </a:t>
                </a:r>
                <a:r>
                  <a:rPr lang="en-US" sz="2900" b="1" dirty="0" err="1">
                    <a:solidFill>
                      <a:srgbClr val="002060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más</a:t>
                </a:r>
                <a:r>
                  <a:rPr lang="en-US" sz="2900" b="1" dirty="0">
                    <a:solidFill>
                      <a:srgbClr val="002060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 </a:t>
                </a:r>
                <a:r>
                  <a:rPr lang="en-US" sz="2900" b="1" dirty="0" err="1">
                    <a:solidFill>
                      <a:srgbClr val="002060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justa</a:t>
                </a:r>
                <a:r>
                  <a:rPr lang="en-US" sz="2900" b="1" dirty="0">
                    <a:solidFill>
                      <a:srgbClr val="002060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 y </a:t>
                </a:r>
                <a:r>
                  <a:rPr lang="en-US" sz="2900" b="1" dirty="0" err="1">
                    <a:solidFill>
                      <a:srgbClr val="002060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climáticamente</a:t>
                </a:r>
                <a:r>
                  <a:rPr lang="en-US" sz="2900" b="1" dirty="0">
                    <a:solidFill>
                      <a:srgbClr val="002060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 neutral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66488" y="3036607"/>
                <a:ext cx="3985008" cy="18819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28700" y="411957"/>
            <a:ext cx="12111744" cy="1714500"/>
          </a:xfrm>
        </p:spPr>
        <p:txBody>
          <a:bodyPr>
            <a:noAutofit/>
          </a:bodyPr>
          <a:lstStyle/>
          <a:p>
            <a:pPr algn="l"/>
            <a:r>
              <a:rPr lang="en-US" sz="3900" b="1" dirty="0" err="1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Redoble</a:t>
            </a:r>
            <a:r>
              <a:rPr lang="en-US" sz="3900" b="1" dirty="0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sus</a:t>
            </a:r>
            <a:r>
              <a:rPr lang="en-US" sz="3900" b="1" dirty="0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medidas</a:t>
            </a:r>
            <a:r>
              <a:rPr lang="en-US" sz="3900" b="1" dirty="0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por</a:t>
            </a:r>
            <a:r>
              <a:rPr lang="en-US" sz="3900" b="1" dirty="0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el </a:t>
            </a:r>
            <a:r>
              <a:rPr lang="en-US" sz="3900" b="1" dirty="0" err="1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clima</a:t>
            </a:r>
            <a:r>
              <a:rPr lang="en-US" sz="3900" b="1" dirty="0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y la </a:t>
            </a:r>
            <a:r>
              <a:rPr lang="en-US" sz="3900" b="1" dirty="0" err="1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energía</a:t>
            </a:r>
            <a:r>
              <a:rPr lang="en-US" sz="3900" b="1" dirty="0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!</a:t>
            </a:r>
            <a:endParaRPr lang="en-GB" sz="3900" b="1" dirty="0">
              <a:solidFill>
                <a:srgbClr val="00206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Espace réservé du contenu 4">
            <a:extLst>
              <a:ext uri="{FF2B5EF4-FFF2-40B4-BE49-F238E27FC236}">
                <a16:creationId xmlns:a16="http://schemas.microsoft.com/office/drawing/2014/main" xmlns="" id="{C9E85AB7-C259-4CD3-84D0-CC06CF386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6" y="3157549"/>
            <a:ext cx="11578349" cy="1044812"/>
          </a:xfrm>
        </p:spPr>
        <p:txBody>
          <a:bodyPr vert="horz" lIns="137093" tIns="68549" rIns="137093" bIns="68549" rtlCol="0" anchor="t">
            <a:noAutofit/>
          </a:bodyPr>
          <a:lstStyle/>
          <a:p>
            <a:pPr marL="0" indent="0" fontAlgn="base">
              <a:spcBef>
                <a:spcPts val="1800"/>
              </a:spcBef>
              <a:buNone/>
            </a:pPr>
            <a:r>
              <a:rPr lang="fr-FR" sz="3200" b="1" dirty="0" err="1"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rPr>
              <a:t>Únase</a:t>
            </a:r>
            <a:r>
              <a:rPr lang="fr-FR" sz="3200" b="1" dirty="0"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rPr>
              <a:t> al </a:t>
            </a:r>
            <a:r>
              <a:rPr lang="fr-FR" sz="3200" b="1" dirty="0" err="1"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rPr>
              <a:t>Pacto</a:t>
            </a:r>
            <a:r>
              <a:rPr lang="fr-FR" sz="3200" b="1" dirty="0"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rPr>
              <a:t> de los Alcaldes o </a:t>
            </a:r>
            <a:r>
              <a:rPr lang="fr-FR" sz="3200" b="1" dirty="0" err="1"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rPr>
              <a:t>renueve</a:t>
            </a:r>
            <a:r>
              <a:rPr lang="fr-FR" sz="3200" b="1" dirty="0"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rPr>
              <a:t> sus </a:t>
            </a:r>
            <a:r>
              <a:rPr lang="fr-FR" sz="3200" b="1" dirty="0" err="1"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rPr>
              <a:t>compromisos</a:t>
            </a:r>
            <a:endParaRPr lang="fr-FR" sz="3200" b="1" dirty="0">
              <a:latin typeface="Noto Sans Regular" panose="020B0502040504020204" pitchFamily="34"/>
              <a:ea typeface="Noto Sans Regular" panose="020B0502040504020204" pitchFamily="34"/>
              <a:cs typeface="Noto Sans Regular" panose="020B0502040504020204" pitchFamily="34"/>
            </a:endParaRP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xmlns="" id="{5A0B0FE1-3308-4E49-B4FC-95229B769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05" y="783111"/>
            <a:ext cx="1455251" cy="972591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5A0B0FE1-3308-4E49-B4FC-95229B769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05" y="783111"/>
            <a:ext cx="1455251" cy="972591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028703" y="4732981"/>
            <a:ext cx="6478053" cy="1892825"/>
          </a:xfrm>
          <a:prstGeom prst="rect">
            <a:avLst/>
          </a:prstGeom>
        </p:spPr>
        <p:txBody>
          <a:bodyPr wrap="none" lIns="91394" tIns="45696" rIns="91394" bIns="45696">
            <a:spAutoFit/>
          </a:bodyPr>
          <a:lstStyle/>
          <a:p>
            <a:pPr defTabSz="1370895" fontAlgn="base">
              <a:spcBef>
                <a:spcPts val="1800"/>
              </a:spcBef>
            </a:pPr>
            <a:r>
              <a:rPr lang="fr-BE" sz="2900" b="1" dirty="0" err="1">
                <a:solidFill>
                  <a:prstClr val="black"/>
                </a:solidFill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rPr>
              <a:t>Siga</a:t>
            </a:r>
            <a:r>
              <a:rPr lang="fr-BE" sz="2900" b="1" dirty="0">
                <a:solidFill>
                  <a:prstClr val="black"/>
                </a:solidFill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rPr>
              <a:t> </a:t>
            </a:r>
            <a:r>
              <a:rPr lang="fr-BE" sz="2900" b="1" dirty="0" err="1">
                <a:solidFill>
                  <a:prstClr val="black"/>
                </a:solidFill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rPr>
              <a:t>informándose</a:t>
            </a:r>
            <a:r>
              <a:rPr lang="fr-BE" sz="2900" b="1" dirty="0">
                <a:solidFill>
                  <a:prstClr val="black"/>
                </a:solidFill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rPr>
              <a:t> en  eumayors.eu!</a:t>
            </a:r>
          </a:p>
          <a:p>
            <a:pPr defTabSz="1370895" fontAlgn="base">
              <a:spcBef>
                <a:spcPts val="1800"/>
              </a:spcBef>
            </a:pPr>
            <a:endParaRPr lang="fr-BE" sz="2900" b="1" dirty="0">
              <a:solidFill>
                <a:prstClr val="black"/>
              </a:solidFill>
              <a:latin typeface="Noto Sans Regular" panose="020B0502040504020204" pitchFamily="34"/>
              <a:ea typeface="Noto Sans Regular" panose="020B0502040504020204" pitchFamily="34"/>
              <a:cs typeface="Noto Sans Regular" panose="020B0502040504020204" pitchFamily="34"/>
            </a:endParaRPr>
          </a:p>
          <a:p>
            <a:pPr defTabSz="1370895" fontAlgn="base">
              <a:spcBef>
                <a:spcPts val="1800"/>
              </a:spcBef>
            </a:pPr>
            <a:r>
              <a:rPr lang="fr-BE" sz="2900" b="1" dirty="0">
                <a:solidFill>
                  <a:prstClr val="black"/>
                </a:solidFill>
                <a:latin typeface="Noto Sans Regular" panose="020B0502040504020204" pitchFamily="34"/>
                <a:ea typeface="Noto Sans Regular" panose="020B0502040504020204" pitchFamily="34"/>
                <a:cs typeface="Noto Sans Regular" panose="020B0502040504020204" pitchFamily="34"/>
              </a:rPr>
              <a:t>miguel.morcillo@eumayors.eu </a:t>
            </a:r>
            <a:endParaRPr lang="fr-FR" sz="2900" b="1" dirty="0">
              <a:solidFill>
                <a:prstClr val="black"/>
              </a:solidFill>
              <a:latin typeface="Noto Sans Regular" panose="020B0502040504020204" pitchFamily="34"/>
              <a:ea typeface="Noto Sans Regular" panose="020B0502040504020204" pitchFamily="34"/>
              <a:cs typeface="Noto Sans Regular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785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22402" y="7303296"/>
            <a:ext cx="15843251" cy="2159793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s-ES" sz="4400" dirty="0">
                <a:solidFill>
                  <a:srgbClr val="003068"/>
                </a:solidFill>
              </a:rPr>
              <a:t>…reúne </a:t>
            </a:r>
            <a:r>
              <a:rPr lang="es-ES" sz="4400" b="1" dirty="0">
                <a:solidFill>
                  <a:srgbClr val="009999"/>
                </a:solidFill>
              </a:rPr>
              <a:t>a las autoridades locales y regionales</a:t>
            </a:r>
            <a:r>
              <a:rPr lang="es-ES" sz="4400" dirty="0">
                <a:solidFill>
                  <a:srgbClr val="002060"/>
                </a:solidFill>
              </a:rPr>
              <a:t> </a:t>
            </a:r>
            <a:r>
              <a:rPr lang="es-ES" sz="4400" dirty="0">
                <a:solidFill>
                  <a:srgbClr val="003068"/>
                </a:solidFill>
              </a:rPr>
              <a:t>que se han comprometido de modo voluntario a implantar </a:t>
            </a:r>
            <a:r>
              <a:rPr lang="es-ES" sz="4400" b="1" dirty="0">
                <a:solidFill>
                  <a:srgbClr val="009999"/>
                </a:solidFill>
              </a:rPr>
              <a:t>los objetivos de la UE en materia de clima y energía</a:t>
            </a:r>
            <a:r>
              <a:rPr lang="es-ES" sz="4400" dirty="0">
                <a:solidFill>
                  <a:srgbClr val="002060"/>
                </a:solidFill>
              </a:rPr>
              <a:t> </a:t>
            </a:r>
            <a:r>
              <a:rPr lang="es-ES" sz="4400" dirty="0">
                <a:solidFill>
                  <a:srgbClr val="003068"/>
                </a:solidFill>
              </a:rPr>
              <a:t>en su territorio.</a:t>
            </a:r>
          </a:p>
        </p:txBody>
      </p:sp>
      <p:sp>
        <p:nvSpPr>
          <p:cNvPr id="12290" name="Titre 2"/>
          <p:cNvSpPr>
            <a:spLocks noGrp="1"/>
          </p:cNvSpPr>
          <p:nvPr>
            <p:ph type="title"/>
          </p:nvPr>
        </p:nvSpPr>
        <p:spPr>
          <a:xfrm>
            <a:off x="2374925" y="390525"/>
            <a:ext cx="13557251" cy="1714500"/>
          </a:xfrm>
        </p:spPr>
        <p:txBody>
          <a:bodyPr>
            <a:normAutofit fontScale="90000"/>
          </a:bodyPr>
          <a:lstStyle/>
          <a:p>
            <a:r>
              <a:rPr lang="es-ES" sz="6500" dirty="0">
                <a:solidFill>
                  <a:srgbClr val="002060"/>
                </a:solidFill>
                <a:latin typeface="Arial" charset="0"/>
                <a:cs typeface="Arial" charset="0"/>
              </a:rPr>
              <a:t>El Pacto de las Alcaldías para el Clima y la Energía</a:t>
            </a:r>
          </a:p>
        </p:txBody>
      </p:sp>
      <p:pic>
        <p:nvPicPr>
          <p:cNvPr id="12291" name="Picture 6" descr="C:\Users\Floriane.Bernardot\Desktop\iStock_000072733585_Berlin copy_KAMISOKA.jpg"/>
          <p:cNvPicPr>
            <a:picLocks noChangeAspect="1" noChangeArrowheads="1"/>
          </p:cNvPicPr>
          <p:nvPr/>
        </p:nvPicPr>
        <p:blipFill>
          <a:blip r:embed="rId2"/>
          <a:srcRect t="26083" b="16127"/>
          <a:stretch>
            <a:fillRect/>
          </a:stretch>
        </p:blipFill>
        <p:spPr bwMode="auto">
          <a:xfrm>
            <a:off x="1368426" y="2550320"/>
            <a:ext cx="156972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9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3">
            <a:extLst>
              <a:ext uri="{FF2B5EF4-FFF2-40B4-BE49-F238E27FC236}">
                <a16:creationId xmlns:a16="http://schemas.microsoft.com/office/drawing/2014/main" xmlns="" id="{5A0B0FE1-3308-4E49-B4FC-95229B769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05" y="783111"/>
            <a:ext cx="1455251" cy="972591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45" name="Titre 2"/>
          <p:cNvSpPr>
            <a:spLocks noGrp="1"/>
          </p:cNvSpPr>
          <p:nvPr>
            <p:ph type="title"/>
          </p:nvPr>
        </p:nvSpPr>
        <p:spPr>
          <a:xfrm>
            <a:off x="1024106" y="432021"/>
            <a:ext cx="12344400" cy="1714500"/>
          </a:xfrm>
        </p:spPr>
        <p:txBody>
          <a:bodyPr>
            <a:normAutofit/>
          </a:bodyPr>
          <a:lstStyle/>
          <a:p>
            <a:pPr algn="l"/>
            <a:r>
              <a:rPr lang="en-GB" sz="3900" b="1" dirty="0" err="1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Retrospectiva</a:t>
            </a:r>
            <a:endParaRPr lang="en-GB" sz="3900" b="1" dirty="0">
              <a:solidFill>
                <a:srgbClr val="00206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FF38E4-56D3-47BF-94E8-FE4062742092}"/>
              </a:ext>
            </a:extLst>
          </p:cNvPr>
          <p:cNvGrpSpPr/>
          <p:nvPr/>
        </p:nvGrpSpPr>
        <p:grpSpPr>
          <a:xfrm>
            <a:off x="1588232" y="2248191"/>
            <a:ext cx="15770447" cy="7311141"/>
            <a:chOff x="1588221" y="2248191"/>
            <a:chExt cx="15770445" cy="731114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97633C87-DA73-43C7-A430-057223267BFB}"/>
                </a:ext>
              </a:extLst>
            </p:cNvPr>
            <p:cNvSpPr txBox="1"/>
            <p:nvPr/>
          </p:nvSpPr>
          <p:spPr>
            <a:xfrm>
              <a:off x="13139024" y="8956932"/>
              <a:ext cx="4098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>
                  <a:latin typeface="Arial" panose="020B0604020202020204" pitchFamily="34" charset="0"/>
                  <a:cs typeface="Arial" panose="020B0604020202020204" pitchFamily="34" charset="0"/>
                </a:rPr>
                <a:t>ENERGY POVERTY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703022" y="6591046"/>
              <a:ext cx="2349812" cy="13776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30204" y="6571996"/>
              <a:ext cx="2961641" cy="13967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64094DF-3A20-4915-8592-D59D6398ED3F}"/>
                </a:ext>
              </a:extLst>
            </p:cNvPr>
            <p:cNvSpPr/>
            <p:nvPr/>
          </p:nvSpPr>
          <p:spPr>
            <a:xfrm>
              <a:off x="2473387" y="5306006"/>
              <a:ext cx="20189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rgbClr val="97B42A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Lanzamiento</a:t>
              </a:r>
              <a:r>
                <a:rPr lang="en-GB" sz="2000" b="1" dirty="0">
                  <a:solidFill>
                    <a:srgbClr val="97B42A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del </a:t>
              </a:r>
              <a:r>
                <a:rPr lang="en-GB" sz="2000" b="1" dirty="0" err="1">
                  <a:solidFill>
                    <a:srgbClr val="97B42A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Pacto</a:t>
              </a:r>
              <a:endParaRPr lang="en-GB" sz="2000" b="1" dirty="0">
                <a:solidFill>
                  <a:srgbClr val="97B42A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41C589D-270D-41FE-BC3F-03D39DE97015}"/>
                </a:ext>
              </a:extLst>
            </p:cNvPr>
            <p:cNvSpPr/>
            <p:nvPr/>
          </p:nvSpPr>
          <p:spPr>
            <a:xfrm>
              <a:off x="8675929" y="5302754"/>
              <a:ext cx="28470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rgbClr val="FFD500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Renovación</a:t>
              </a:r>
              <a:r>
                <a:rPr lang="en-GB" sz="2000" b="1" dirty="0">
                  <a:solidFill>
                    <a:srgbClr val="FFD500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de </a:t>
              </a:r>
              <a:r>
                <a:rPr lang="en-GB" sz="2000" b="1" dirty="0" err="1">
                  <a:solidFill>
                    <a:srgbClr val="FFD500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los</a:t>
              </a:r>
              <a:r>
                <a:rPr lang="en-GB" sz="2000" b="1" dirty="0">
                  <a:solidFill>
                    <a:srgbClr val="FFD500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GB" sz="2000" b="1" dirty="0" err="1">
                  <a:solidFill>
                    <a:srgbClr val="FFD500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compromisos</a:t>
              </a:r>
              <a:r>
                <a:rPr lang="en-GB" sz="2000" b="1" dirty="0">
                  <a:solidFill>
                    <a:srgbClr val="FFD500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(1)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9C242D9-8D42-43BA-8FF4-4181C921784E}"/>
                </a:ext>
              </a:extLst>
            </p:cNvPr>
            <p:cNvSpPr/>
            <p:nvPr/>
          </p:nvSpPr>
          <p:spPr>
            <a:xfrm>
              <a:off x="5203704" y="5292989"/>
              <a:ext cx="33735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rgbClr val="009999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Lanzamiento</a:t>
              </a:r>
              <a:r>
                <a:rPr lang="en-GB" sz="2000" b="1" dirty="0">
                  <a:solidFill>
                    <a:srgbClr val="009999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de </a:t>
              </a:r>
              <a:r>
                <a:rPr lang="en-GB" sz="2000" b="1" dirty="0" err="1">
                  <a:solidFill>
                    <a:srgbClr val="009999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Alcaldes</a:t>
              </a:r>
              <a:r>
                <a:rPr lang="en-GB" sz="2000" b="1" dirty="0">
                  <a:solidFill>
                    <a:srgbClr val="009999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GB" sz="2000" b="1" dirty="0" err="1">
                  <a:solidFill>
                    <a:srgbClr val="009999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por</a:t>
              </a:r>
              <a:r>
                <a:rPr lang="en-GB" sz="2000" b="1" dirty="0">
                  <a:solidFill>
                    <a:srgbClr val="009999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la </a:t>
              </a:r>
              <a:r>
                <a:rPr lang="en-GB" sz="2000" b="1" dirty="0" err="1">
                  <a:solidFill>
                    <a:srgbClr val="009999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Adaptación</a:t>
              </a:r>
              <a:endParaRPr lang="en-GB" sz="2000" b="1" dirty="0">
                <a:solidFill>
                  <a:srgbClr val="00999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41C589D-270D-41FE-BC3F-03D39DE97015}"/>
                </a:ext>
              </a:extLst>
            </p:cNvPr>
            <p:cNvSpPr/>
            <p:nvPr/>
          </p:nvSpPr>
          <p:spPr>
            <a:xfrm>
              <a:off x="12689012" y="5300402"/>
              <a:ext cx="2847078" cy="1038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rgbClr val="97B42A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Lanzamiento</a:t>
              </a:r>
              <a:r>
                <a:rPr lang="en-GB" sz="2000" b="1" dirty="0">
                  <a:solidFill>
                    <a:srgbClr val="97B42A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de </a:t>
              </a:r>
              <a:r>
                <a:rPr lang="en-GB" sz="2000" b="1" dirty="0" err="1">
                  <a:solidFill>
                    <a:srgbClr val="97B42A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los</a:t>
              </a:r>
              <a:r>
                <a:rPr lang="en-GB" sz="2000" b="1" dirty="0">
                  <a:solidFill>
                    <a:srgbClr val="97B42A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GB" sz="2000" b="1" dirty="0" err="1">
                  <a:solidFill>
                    <a:srgbClr val="97B42A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compromisos</a:t>
              </a:r>
              <a:r>
                <a:rPr lang="en-GB" sz="2000" b="1" dirty="0">
                  <a:solidFill>
                    <a:srgbClr val="97B42A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GB" sz="2000" b="1" dirty="0" err="1">
                  <a:solidFill>
                    <a:srgbClr val="97B42A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renovados</a:t>
              </a:r>
              <a:r>
                <a:rPr lang="en-GB" sz="2000" b="1" dirty="0">
                  <a:solidFill>
                    <a:srgbClr val="97B42A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(2)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659529" y="6591046"/>
              <a:ext cx="3171300" cy="29682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276348" y="6547657"/>
              <a:ext cx="3672408" cy="29682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xmlns="" id="{9B5A553B-CCAB-4B9C-A769-A5F505EDB297}"/>
                </a:ext>
              </a:extLst>
            </p:cNvPr>
            <p:cNvSpPr txBox="1"/>
            <p:nvPr/>
          </p:nvSpPr>
          <p:spPr>
            <a:xfrm>
              <a:off x="2929911" y="4657712"/>
              <a:ext cx="105311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>
                  <a:solidFill>
                    <a:srgbClr val="97B4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en-GB" sz="2300" b="1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D56E0055-2C46-4C0A-8F8D-5BCBB021CA47}"/>
                </a:ext>
              </a:extLst>
            </p:cNvPr>
            <p:cNvSpPr txBox="1"/>
            <p:nvPr/>
          </p:nvSpPr>
          <p:spPr>
            <a:xfrm>
              <a:off x="9552715" y="4657346"/>
              <a:ext cx="105311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>
                  <a:solidFill>
                    <a:srgbClr val="FFD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en-GB" sz="2300" b="1">
                <a:solidFill>
                  <a:srgbClr val="FFD5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5">
              <a:extLst>
                <a:ext uri="{FF2B5EF4-FFF2-40B4-BE49-F238E27FC236}">
                  <a16:creationId xmlns:a16="http://schemas.microsoft.com/office/drawing/2014/main" xmlns="" id="{7FEA4444-8203-4393-8E63-A9CA896D8080}"/>
                </a:ext>
              </a:extLst>
            </p:cNvPr>
            <p:cNvCxnSpPr>
              <a:cxnSpLocks/>
            </p:cNvCxnSpPr>
            <p:nvPr/>
          </p:nvCxnSpPr>
          <p:spPr>
            <a:xfrm>
              <a:off x="1588221" y="4679958"/>
              <a:ext cx="15770445" cy="22827"/>
            </a:xfrm>
            <a:prstGeom prst="line">
              <a:avLst/>
            </a:prstGeom>
            <a:ln w="19050">
              <a:solidFill>
                <a:srgbClr val="97B4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e 19">
              <a:extLst>
                <a:ext uri="{FF2B5EF4-FFF2-40B4-BE49-F238E27FC236}">
                  <a16:creationId xmlns:a16="http://schemas.microsoft.com/office/drawing/2014/main" xmlns="" id="{B0390F74-A131-4FE5-AEBF-600B72007FCA}"/>
                </a:ext>
              </a:extLst>
            </p:cNvPr>
            <p:cNvGrpSpPr/>
            <p:nvPr/>
          </p:nvGrpSpPr>
          <p:grpSpPr>
            <a:xfrm>
              <a:off x="6391362" y="3396618"/>
              <a:ext cx="956225" cy="1240886"/>
              <a:chOff x="5001961" y="4612564"/>
              <a:chExt cx="917283" cy="1264653"/>
            </a:xfrm>
          </p:grpSpPr>
          <p:pic>
            <p:nvPicPr>
              <p:cNvPr id="19" name="Picture 2" descr="X:\Intranet\1 - ACTIONS\Covenant of Mayors\COMO 3\Communication\GraphicCharter\graphic_elements\flower\turquoise_flower - Copie.png">
                <a:extLst>
                  <a:ext uri="{FF2B5EF4-FFF2-40B4-BE49-F238E27FC236}">
                    <a16:creationId xmlns:a16="http://schemas.microsoft.com/office/drawing/2014/main" xmlns="" id="{D2B191C6-ABBF-457A-B1FC-882052E3EF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4612564"/>
                <a:ext cx="465377" cy="472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X:\Intranet\1 - ACTIONS\Covenant of Mayors\COMO 3\Communication\GraphicCharter\graphic_elements\flower\dark_blue_flower.png">
                <a:extLst>
                  <a:ext uri="{FF2B5EF4-FFF2-40B4-BE49-F238E27FC236}">
                    <a16:creationId xmlns:a16="http://schemas.microsoft.com/office/drawing/2014/main" xmlns="" id="{C3CE1B3B-F1DC-4F31-889D-C6CC60622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522"/>
              <a:stretch/>
            </p:blipFill>
            <p:spPr bwMode="auto">
              <a:xfrm>
                <a:off x="5001961" y="5104831"/>
                <a:ext cx="917283" cy="772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e 22">
              <a:extLst>
                <a:ext uri="{FF2B5EF4-FFF2-40B4-BE49-F238E27FC236}">
                  <a16:creationId xmlns:a16="http://schemas.microsoft.com/office/drawing/2014/main" xmlns="" id="{267C5368-5DEE-4477-9926-99A867134E40}"/>
                </a:ext>
              </a:extLst>
            </p:cNvPr>
            <p:cNvGrpSpPr/>
            <p:nvPr/>
          </p:nvGrpSpPr>
          <p:grpSpPr>
            <a:xfrm>
              <a:off x="2996013" y="3111830"/>
              <a:ext cx="910330" cy="1507258"/>
              <a:chOff x="3298085" y="4328145"/>
              <a:chExt cx="985883" cy="1549072"/>
            </a:xfrm>
          </p:grpSpPr>
          <p:pic>
            <p:nvPicPr>
              <p:cNvPr id="22" name="Picture 3" descr="X:\Intranet\1 - ACTIONS\Covenant of Mayors\COMO 3\Communication\GraphicCharter\graphic_elements\flower\dark_blue_flower - Copie - Copie.png">
                <a:extLst>
                  <a:ext uri="{FF2B5EF4-FFF2-40B4-BE49-F238E27FC236}">
                    <a16:creationId xmlns:a16="http://schemas.microsoft.com/office/drawing/2014/main" xmlns="" id="{872BC68F-6C78-47C0-95FF-B3DC1BE033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8085" y="4328145"/>
                <a:ext cx="527241" cy="7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X:\Intranet\1 - ACTIONS\Covenant of Mayors\COMO 3\Communication\GraphicCharter\graphic_elements\flower\dark_blue_flower.png">
                <a:extLst>
                  <a:ext uri="{FF2B5EF4-FFF2-40B4-BE49-F238E27FC236}">
                    <a16:creationId xmlns:a16="http://schemas.microsoft.com/office/drawing/2014/main" xmlns="" id="{03856BCC-ED69-4135-846F-6DDC615829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522"/>
              <a:stretch/>
            </p:blipFill>
            <p:spPr bwMode="auto">
              <a:xfrm>
                <a:off x="3366685" y="5104831"/>
                <a:ext cx="917283" cy="772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xmlns="" id="{D87C4C6D-4771-4484-AE17-0E00D261B1C6}"/>
                </a:ext>
              </a:extLst>
            </p:cNvPr>
            <p:cNvSpPr txBox="1"/>
            <p:nvPr/>
          </p:nvSpPr>
          <p:spPr>
            <a:xfrm>
              <a:off x="6363912" y="4657712"/>
              <a:ext cx="105311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>
                  <a:solidFill>
                    <a:srgbClr val="0099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en-GB" sz="2300" b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Image 30">
              <a:extLst>
                <a:ext uri="{FF2B5EF4-FFF2-40B4-BE49-F238E27FC236}">
                  <a16:creationId xmlns:a16="http://schemas.microsoft.com/office/drawing/2014/main" xmlns="" id="{D174D094-39C4-4912-89DC-F353A1DC7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44363" y="2894482"/>
              <a:ext cx="1161468" cy="1744544"/>
            </a:xfrm>
            <a:prstGeom prst="rect">
              <a:avLst/>
            </a:prstGeom>
          </p:spPr>
        </p:pic>
        <p:grpSp>
          <p:nvGrpSpPr>
            <p:cNvPr id="26" name="Groupe 19">
              <a:extLst>
                <a:ext uri="{FF2B5EF4-FFF2-40B4-BE49-F238E27FC236}">
                  <a16:creationId xmlns:a16="http://schemas.microsoft.com/office/drawing/2014/main" xmlns="" id="{989EDE41-3BD7-4822-B98E-AE5489EFAD59}"/>
                </a:ext>
              </a:extLst>
            </p:cNvPr>
            <p:cNvGrpSpPr/>
            <p:nvPr/>
          </p:nvGrpSpPr>
          <p:grpSpPr>
            <a:xfrm>
              <a:off x="13237354" y="2248191"/>
              <a:ext cx="1658225" cy="2420023"/>
              <a:chOff x="6342106" y="3423749"/>
              <a:chExt cx="1441202" cy="2453468"/>
            </a:xfrm>
          </p:grpSpPr>
          <p:grpSp>
            <p:nvGrpSpPr>
              <p:cNvPr id="27" name="Groupe 18">
                <a:extLst>
                  <a:ext uri="{FF2B5EF4-FFF2-40B4-BE49-F238E27FC236}">
                    <a16:creationId xmlns:a16="http://schemas.microsoft.com/office/drawing/2014/main" xmlns="" id="{F4C60644-7639-45F9-A251-2017A9A281FE}"/>
                  </a:ext>
                </a:extLst>
              </p:cNvPr>
              <p:cNvGrpSpPr/>
              <p:nvPr/>
            </p:nvGrpSpPr>
            <p:grpSpPr>
              <a:xfrm>
                <a:off x="6342106" y="3423749"/>
                <a:ext cx="1441202" cy="2453468"/>
                <a:chOff x="6342106" y="3423749"/>
                <a:chExt cx="1441202" cy="2453468"/>
              </a:xfrm>
            </p:grpSpPr>
            <p:pic>
              <p:nvPicPr>
                <p:cNvPr id="29" name="Picture 57" descr="X:\Intranet\1 - ACTIONS\Covenant of Mayors\COMO 3\Communication\GraphicCharter\graphic_elements\flower\dark_blue_flower.png">
                  <a:extLst>
                    <a:ext uri="{FF2B5EF4-FFF2-40B4-BE49-F238E27FC236}">
                      <a16:creationId xmlns:a16="http://schemas.microsoft.com/office/drawing/2014/main" xmlns="" id="{F6494545-90C5-416D-889C-9EBE4F6C0C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42106" y="3423749"/>
                  <a:ext cx="1412517" cy="24534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 descr="X:\Intranet\1 - ACTIONS\Covenant of Mayors\COMO 3\Communication\GraphicCharter\graphic_elements\flower\turquoise_flower - Copie.png">
                  <a:extLst>
                    <a:ext uri="{FF2B5EF4-FFF2-40B4-BE49-F238E27FC236}">
                      <a16:creationId xmlns:a16="http://schemas.microsoft.com/office/drawing/2014/main" xmlns="" id="{1BF2D9EB-E8EA-4702-B2F1-FE90D09596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12571" y="3918784"/>
                  <a:ext cx="770737" cy="7827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8" name="Picture 5" descr="X:\Intranet\1 - ACTIONS\Covenant of Mayors\COMO 3\Communication\GraphicCharter\graphic_elements\big_petal\big_petal_yellow.png">
                <a:extLst>
                  <a:ext uri="{FF2B5EF4-FFF2-40B4-BE49-F238E27FC236}">
                    <a16:creationId xmlns:a16="http://schemas.microsoft.com/office/drawing/2014/main" xmlns="" id="{9C828727-86FD-47A7-B6BC-79FCABACC9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4005064"/>
                <a:ext cx="177129" cy="158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TextBox 59">
              <a:extLst>
                <a:ext uri="{FF2B5EF4-FFF2-40B4-BE49-F238E27FC236}">
                  <a16:creationId xmlns:a16="http://schemas.microsoft.com/office/drawing/2014/main" xmlns="" id="{F36D684D-71E7-4953-A8B8-632AE1B72ADB}"/>
                </a:ext>
              </a:extLst>
            </p:cNvPr>
            <p:cNvSpPr txBox="1"/>
            <p:nvPr/>
          </p:nvSpPr>
          <p:spPr>
            <a:xfrm>
              <a:off x="12867458" y="4695725"/>
              <a:ext cx="232098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>
                  <a:solidFill>
                    <a:srgbClr val="97B4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  <a:endParaRPr lang="en-GB" sz="2300" b="1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22B5E55-AC85-4873-BBA1-D90A35EF6316}"/>
                </a:ext>
              </a:extLst>
            </p:cNvPr>
            <p:cNvSpPr txBox="1"/>
            <p:nvPr/>
          </p:nvSpPr>
          <p:spPr>
            <a:xfrm>
              <a:off x="3036217" y="6945281"/>
              <a:ext cx="2016892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MITIGACIÓN</a:t>
              </a:r>
            </a:p>
            <a:p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-20% </a:t>
              </a:r>
              <a:r>
                <a:rPr lang="en-IE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reducción</a:t>
              </a:r>
              <a:r>
                <a:rPr lang="en-IE" sz="1400" dirty="0">
                  <a:latin typeface="Arial" panose="020B0604020202020204" pitchFamily="34" charset="0"/>
                  <a:cs typeface="Arial" panose="020B0604020202020204" pitchFamily="34" charset="0"/>
                </a:rPr>
                <a:t> GEI hasta el </a:t>
              </a:r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0056358-CA77-4B29-9CE4-A3EEBC412C7F}"/>
                </a:ext>
              </a:extLst>
            </p:cNvPr>
            <p:cNvSpPr txBox="1"/>
            <p:nvPr/>
          </p:nvSpPr>
          <p:spPr>
            <a:xfrm>
              <a:off x="6399072" y="7178039"/>
              <a:ext cx="1594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ADAPTACIÓN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22B5E55-AC85-4873-BBA1-D90A35EF6316}"/>
                </a:ext>
              </a:extLst>
            </p:cNvPr>
            <p:cNvSpPr txBox="1"/>
            <p:nvPr/>
          </p:nvSpPr>
          <p:spPr>
            <a:xfrm>
              <a:off x="9511024" y="6964271"/>
              <a:ext cx="1956193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MITIGACIÓN </a:t>
              </a:r>
            </a:p>
            <a:p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-40% </a:t>
              </a:r>
              <a:r>
                <a:rPr lang="en-IE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Reducción</a:t>
              </a:r>
              <a:r>
                <a:rPr lang="en-IE" sz="1400" dirty="0">
                  <a:latin typeface="Arial" panose="020B0604020202020204" pitchFamily="34" charset="0"/>
                  <a:cs typeface="Arial" panose="020B0604020202020204" pitchFamily="34" charset="0"/>
                </a:rPr>
                <a:t> de GEI hasta e </a:t>
              </a:r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2030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0056358-CA77-4B29-9CE4-A3EEBC412C7F}"/>
                </a:ext>
              </a:extLst>
            </p:cNvPr>
            <p:cNvSpPr txBox="1"/>
            <p:nvPr/>
          </p:nvSpPr>
          <p:spPr>
            <a:xfrm>
              <a:off x="9491563" y="7945233"/>
              <a:ext cx="1975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ADAPTACIÓN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7633C87-DA73-43C7-A430-057223267BFB}"/>
                </a:ext>
              </a:extLst>
            </p:cNvPr>
            <p:cNvSpPr txBox="1"/>
            <p:nvPr/>
          </p:nvSpPr>
          <p:spPr>
            <a:xfrm>
              <a:off x="9473521" y="8819141"/>
              <a:ext cx="4098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POBREZA ENERGÉTICA </a:t>
              </a:r>
            </a:p>
          </p:txBody>
        </p:sp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DBEF80CA-084D-4F54-8138-A09940015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463861" y="6986401"/>
              <a:ext cx="674570" cy="651731"/>
            </a:xfrm>
            <a:prstGeom prst="rect">
              <a:avLst/>
            </a:prstGeom>
            <a:ln>
              <a:noFill/>
            </a:ln>
            <a:effectLst>
              <a:outerShdw blurRad="292100" dist="139700" dir="2700000" sx="90000" sy="9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22B5E55-AC85-4873-BBA1-D90A35EF6316}"/>
                </a:ext>
              </a:extLst>
            </p:cNvPr>
            <p:cNvSpPr txBox="1"/>
            <p:nvPr/>
          </p:nvSpPr>
          <p:spPr>
            <a:xfrm>
              <a:off x="13138430" y="6987759"/>
              <a:ext cx="294450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MITIGACIÓN</a:t>
              </a:r>
            </a:p>
            <a:p>
              <a:r>
                <a:rPr lang="en-IE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Neutralidad</a:t>
              </a:r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E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Climática</a:t>
              </a:r>
              <a:endParaRPr lang="en-IE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IE" sz="1400" dirty="0">
                  <a:latin typeface="Arial" panose="020B0604020202020204" pitchFamily="34" charset="0"/>
                  <a:cs typeface="Arial" panose="020B0604020202020204" pitchFamily="34" charset="0"/>
                </a:rPr>
                <a:t>Hasta el</a:t>
              </a:r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2050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0056358-CA77-4B29-9CE4-A3EEBC412C7F}"/>
                </a:ext>
              </a:extLst>
            </p:cNvPr>
            <p:cNvSpPr txBox="1"/>
            <p:nvPr/>
          </p:nvSpPr>
          <p:spPr>
            <a:xfrm>
              <a:off x="13118966" y="7968722"/>
              <a:ext cx="21238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ADAPTACIÓN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7633C87-DA73-43C7-A430-057223267BFB}"/>
                </a:ext>
              </a:extLst>
            </p:cNvPr>
            <p:cNvSpPr txBox="1"/>
            <p:nvPr/>
          </p:nvSpPr>
          <p:spPr>
            <a:xfrm>
              <a:off x="13139024" y="8842628"/>
              <a:ext cx="4098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POBREZA ENERGÉTICA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712" y="8548244"/>
              <a:ext cx="647519" cy="64751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803" y="6842686"/>
              <a:ext cx="664058" cy="66405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712" y="6836596"/>
              <a:ext cx="664058" cy="66405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421" y="6955067"/>
              <a:ext cx="641277" cy="64127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825" y="7703810"/>
              <a:ext cx="641277" cy="64127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0506" y="7836069"/>
              <a:ext cx="641277" cy="64127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0912" y="8635451"/>
              <a:ext cx="647519" cy="647519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 rot="5400000">
              <a:off x="14630057" y="8103656"/>
              <a:ext cx="19266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TRANSICION JUSTA</a:t>
              </a:r>
              <a:endParaRPr lang="en-US" sz="1400" dirty="0"/>
            </a:p>
          </p:txBody>
        </p:sp>
        <p:grpSp>
          <p:nvGrpSpPr>
            <p:cNvPr id="63" name="Groupe 7"/>
            <p:cNvGrpSpPr/>
            <p:nvPr/>
          </p:nvGrpSpPr>
          <p:grpSpPr>
            <a:xfrm>
              <a:off x="11039459" y="3369634"/>
              <a:ext cx="2052228" cy="1169996"/>
              <a:chOff x="7524328" y="5560800"/>
              <a:chExt cx="1512168" cy="820528"/>
            </a:xfrm>
          </p:grpSpPr>
          <p:sp>
            <p:nvSpPr>
              <p:cNvPr id="64" name="Rectangle à coins arrondis 8"/>
              <p:cNvSpPr/>
              <p:nvPr/>
            </p:nvSpPr>
            <p:spPr>
              <a:xfrm>
                <a:off x="7524328" y="5560800"/>
                <a:ext cx="1512168" cy="82052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pic>
            <p:nvPicPr>
              <p:cNvPr id="65" name="Image 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3973" y="5846694"/>
                <a:ext cx="1272877" cy="438068"/>
              </a:xfrm>
              <a:prstGeom prst="rect">
                <a:avLst/>
              </a:prstGeom>
            </p:spPr>
          </p:pic>
        </p:grpSp>
        <p:sp>
          <p:nvSpPr>
            <p:cNvPr id="67" name="TextBox 7">
              <a:extLst>
                <a:ext uri="{FF2B5EF4-FFF2-40B4-BE49-F238E27FC236}">
                  <a16:creationId xmlns:a16="http://schemas.microsoft.com/office/drawing/2014/main" xmlns="" id="{D56E0055-2C46-4C0A-8F8D-5BCBB021CA47}"/>
                </a:ext>
              </a:extLst>
            </p:cNvPr>
            <p:cNvSpPr txBox="1"/>
            <p:nvPr/>
          </p:nvSpPr>
          <p:spPr>
            <a:xfrm>
              <a:off x="11413726" y="4680620"/>
              <a:ext cx="105311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en-GB" sz="23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3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 bwMode="auto">
          <a:xfrm>
            <a:off x="603122" y="174948"/>
            <a:ext cx="15642077" cy="19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99" tIns="81605" rIns="163199" bIns="81605"/>
          <a:lstStyle/>
          <a:p>
            <a:r>
              <a:rPr lang="es-ES" sz="6500" dirty="0">
                <a:solidFill>
                  <a:srgbClr val="002060"/>
                </a:solidFill>
              </a:rPr>
              <a:t>El Pacto de las Alcaldías en Europa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1478611" y="1887167"/>
            <a:ext cx="15311336" cy="729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99" tIns="81605" rIns="163199" bIns="81605"/>
          <a:lstStyle/>
          <a:p>
            <a:endParaRPr lang="es-ES" sz="5400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88" y="1488638"/>
            <a:ext cx="10252953" cy="80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 bwMode="auto">
          <a:xfrm>
            <a:off x="1799212" y="174948"/>
            <a:ext cx="14132966" cy="19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99" tIns="81605" rIns="163199" bIns="81605"/>
          <a:lstStyle/>
          <a:p>
            <a:pPr algn="ctr"/>
            <a:r>
              <a:rPr lang="es-ES" sz="6500" dirty="0">
                <a:solidFill>
                  <a:srgbClr val="002060"/>
                </a:solidFill>
              </a:rPr>
              <a:t>El Pacto de las </a:t>
            </a:r>
            <a:r>
              <a:rPr lang="es-ES" sz="6500" dirty="0" smtClean="0">
                <a:solidFill>
                  <a:srgbClr val="002060"/>
                </a:solidFill>
              </a:rPr>
              <a:t>Alcaldías</a:t>
            </a:r>
            <a:r>
              <a:rPr lang="es-ES" sz="6500" dirty="0">
                <a:solidFill>
                  <a:srgbClr val="002060"/>
                </a:solidFill>
              </a:rPr>
              <a:t> </a:t>
            </a:r>
            <a:r>
              <a:rPr lang="es-ES" sz="6500" dirty="0" smtClean="0">
                <a:solidFill>
                  <a:srgbClr val="002060"/>
                </a:solidFill>
              </a:rPr>
              <a:t>en cifras</a:t>
            </a:r>
            <a:endParaRPr lang="es-ES" sz="65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906073"/>
            <a:ext cx="15897225" cy="645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906073"/>
            <a:ext cx="15897225" cy="645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1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>
            <a:extLst>
              <a:ext uri="{FF2B5EF4-FFF2-40B4-BE49-F238E27FC236}">
                <a16:creationId xmlns="" xmlns:a16="http://schemas.microsoft.com/office/drawing/2014/main" id="{4041E286-E441-418B-9E7E-E6CE90AAF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089" y="715008"/>
            <a:ext cx="1727731" cy="972591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DF16F6-E293-4B67-82DE-0296B18C7908}"/>
              </a:ext>
            </a:extLst>
          </p:cNvPr>
          <p:cNvSpPr txBox="1"/>
          <p:nvPr/>
        </p:nvSpPr>
        <p:spPr>
          <a:xfrm>
            <a:off x="359032" y="0"/>
            <a:ext cx="12817424" cy="1041967"/>
          </a:xfrm>
          <a:prstGeom prst="rect">
            <a:avLst/>
          </a:prstGeom>
          <a:noFill/>
        </p:spPr>
        <p:txBody>
          <a:bodyPr wrap="square" lIns="163199" tIns="81605" rIns="163199" bIns="81605">
            <a:spAutoFit/>
          </a:bodyPr>
          <a:lstStyle/>
          <a:p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Pacto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endParaRPr lang="x-none" sz="5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68EE50-8477-4E70-A7D7-A6AC000EF7F1}"/>
              </a:ext>
            </a:extLst>
          </p:cNvPr>
          <p:cNvSpPr txBox="1"/>
          <p:nvPr/>
        </p:nvSpPr>
        <p:spPr>
          <a:xfrm>
            <a:off x="935093" y="2994683"/>
            <a:ext cx="16129793" cy="6874333"/>
          </a:xfrm>
          <a:prstGeom prst="rect">
            <a:avLst/>
          </a:prstGeom>
          <a:noFill/>
        </p:spPr>
        <p:txBody>
          <a:bodyPr wrap="square" lIns="163199" tIns="81605" rIns="163199" bIns="81605">
            <a:spAutoFit/>
          </a:bodyPr>
          <a:lstStyle/>
          <a:p>
            <a:pPr marL="510002" indent="-510002" algn="just">
              <a:lnSpc>
                <a:spcPct val="150000"/>
              </a:lnSpc>
              <a:buBlip>
                <a:blip r:embed="rId4"/>
              </a:buBlip>
            </a:pPr>
            <a:r>
              <a:rPr lang="en-GB" sz="4000" dirty="0" smtClean="0">
                <a:latin typeface="Arial" panose="020B0604020202020204" pitchFamily="34" charset="0"/>
              </a:rPr>
              <a:t>3.021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firmantes</a:t>
            </a:r>
            <a:r>
              <a:rPr lang="en-GB" sz="4000" dirty="0" smtClean="0">
                <a:latin typeface="Arial" panose="020B0604020202020204" pitchFamily="34" charset="0"/>
              </a:rPr>
              <a:t> del </a:t>
            </a:r>
            <a:r>
              <a:rPr lang="en-GB" sz="4000" dirty="0" err="1" smtClean="0">
                <a:latin typeface="Arial" panose="020B0604020202020204" pitchFamily="34" charset="0"/>
              </a:rPr>
              <a:t>Pacto</a:t>
            </a:r>
            <a:r>
              <a:rPr lang="en-GB" sz="4000" dirty="0" smtClean="0">
                <a:latin typeface="Arial" panose="020B0604020202020204" pitchFamily="34" charset="0"/>
              </a:rPr>
              <a:t> de las </a:t>
            </a:r>
            <a:r>
              <a:rPr lang="en-GB" sz="4000" dirty="0" err="1" smtClean="0">
                <a:latin typeface="Arial" panose="020B0604020202020204" pitchFamily="34" charset="0"/>
              </a:rPr>
              <a:t>Alcaldías</a:t>
            </a:r>
            <a:endParaRPr lang="en-GB" sz="4000" dirty="0" smtClean="0">
              <a:latin typeface="Arial" panose="020B0604020202020204" pitchFamily="34" charset="0"/>
            </a:endParaRPr>
          </a:p>
          <a:p>
            <a:pPr marL="510002" indent="-510002" algn="just">
              <a:lnSpc>
                <a:spcPct val="150000"/>
              </a:lnSpc>
              <a:buBlip>
                <a:blip r:embed="rId4"/>
              </a:buBlip>
            </a:pPr>
            <a:r>
              <a:rPr lang="en-GB" sz="4000" dirty="0" smtClean="0">
                <a:latin typeface="Arial" panose="020B0604020202020204" pitchFamily="34" charset="0"/>
              </a:rPr>
              <a:t>2.466 </a:t>
            </a:r>
            <a:r>
              <a:rPr lang="en-GB" sz="4000" dirty="0" smtClean="0">
                <a:latin typeface="Arial" panose="020B0604020202020204" pitchFamily="34" charset="0"/>
              </a:rPr>
              <a:t>PACES </a:t>
            </a:r>
            <a:r>
              <a:rPr lang="en-GB" sz="4000" dirty="0" err="1" smtClean="0">
                <a:latin typeface="Arial" panose="020B0604020202020204" pitchFamily="34" charset="0"/>
              </a:rPr>
              <a:t>aprobados</a:t>
            </a:r>
            <a:endParaRPr lang="en-GB" sz="4000" dirty="0" smtClean="0">
              <a:latin typeface="Arial" panose="020B0604020202020204" pitchFamily="34" charset="0"/>
            </a:endParaRPr>
          </a:p>
          <a:p>
            <a:pPr marL="510002" indent="-510002" algn="just">
              <a:lnSpc>
                <a:spcPct val="150000"/>
              </a:lnSpc>
              <a:buBlip>
                <a:blip r:embed="rId4"/>
              </a:buBlip>
            </a:pPr>
            <a:r>
              <a:rPr lang="en-GB" sz="4000" dirty="0" smtClean="0">
                <a:latin typeface="Arial" panose="020B0604020202020204" pitchFamily="34" charset="0"/>
              </a:rPr>
              <a:t>1.235 </a:t>
            </a:r>
            <a:r>
              <a:rPr lang="en-GB" sz="4000" dirty="0" err="1">
                <a:latin typeface="Arial" panose="020B0604020202020204" pitchFamily="34" charset="0"/>
              </a:rPr>
              <a:t>Informes</a:t>
            </a:r>
            <a:r>
              <a:rPr lang="en-GB" sz="4000" dirty="0">
                <a:latin typeface="Arial" panose="020B0604020202020204" pitchFamily="34" charset="0"/>
              </a:rPr>
              <a:t> de </a:t>
            </a:r>
            <a:r>
              <a:rPr lang="en-GB" sz="4000" dirty="0" err="1">
                <a:latin typeface="Arial" panose="020B0604020202020204" pitchFamily="34" charset="0"/>
              </a:rPr>
              <a:t>seguimiento</a:t>
            </a:r>
            <a:r>
              <a:rPr lang="en-GB" sz="4000" dirty="0">
                <a:latin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</a:rPr>
              <a:t>entregados</a:t>
            </a:r>
            <a:endParaRPr lang="en-GB" sz="4000" dirty="0">
              <a:latin typeface="Arial" panose="020B0604020202020204" pitchFamily="34" charset="0"/>
            </a:endParaRPr>
          </a:p>
          <a:p>
            <a:pPr marL="510002" indent="-510002" algn="just">
              <a:lnSpc>
                <a:spcPct val="150000"/>
              </a:lnSpc>
              <a:buBlip>
                <a:blip r:embed="rId4"/>
              </a:buBlip>
            </a:pPr>
            <a:endParaRPr lang="en-GB" sz="4000" dirty="0" smtClean="0">
              <a:latin typeface="Arial" panose="020B0604020202020204" pitchFamily="34" charset="0"/>
            </a:endParaRPr>
          </a:p>
          <a:p>
            <a:pPr marL="510002" indent="-510002" algn="just">
              <a:lnSpc>
                <a:spcPct val="150000"/>
              </a:lnSpc>
              <a:buBlip>
                <a:blip r:embed="rId4"/>
              </a:buBlip>
            </a:pPr>
            <a:r>
              <a:rPr lang="en-GB" sz="4000" dirty="0" smtClean="0">
                <a:latin typeface="Arial" panose="020B0604020202020204" pitchFamily="34" charset="0"/>
              </a:rPr>
              <a:t>93 </a:t>
            </a:r>
            <a:r>
              <a:rPr lang="en-GB" sz="4000" dirty="0" err="1" smtClean="0">
                <a:latin typeface="Arial" panose="020B0604020202020204" pitchFamily="34" charset="0"/>
              </a:rPr>
              <a:t>Coordinadore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Territoriales</a:t>
            </a:r>
            <a:r>
              <a:rPr lang="en-GB" sz="4000" dirty="0" smtClean="0">
                <a:latin typeface="Arial" panose="020B0604020202020204" pitchFamily="34" charset="0"/>
              </a:rPr>
              <a:t> y </a:t>
            </a:r>
            <a:r>
              <a:rPr lang="en-GB" sz="4000" dirty="0" err="1" smtClean="0">
                <a:latin typeface="Arial" panose="020B0604020202020204" pitchFamily="34" charset="0"/>
              </a:rPr>
              <a:t>Entidades</a:t>
            </a:r>
            <a:r>
              <a:rPr lang="en-GB" sz="4000" dirty="0" smtClean="0">
                <a:latin typeface="Arial" panose="020B0604020202020204" pitchFamily="34" charset="0"/>
              </a:rPr>
              <a:t> de </a:t>
            </a:r>
            <a:r>
              <a:rPr lang="en-GB" sz="4000" dirty="0" err="1" smtClean="0">
                <a:latin typeface="Arial" panose="020B0604020202020204" pitchFamily="34" charset="0"/>
              </a:rPr>
              <a:t>Soporte</a:t>
            </a:r>
            <a:r>
              <a:rPr lang="en-GB" sz="4000" dirty="0" smtClean="0">
                <a:latin typeface="Arial" panose="020B0604020202020204" pitchFamily="34" charset="0"/>
              </a:rPr>
              <a:t> que </a:t>
            </a:r>
            <a:r>
              <a:rPr lang="en-GB" sz="4000" dirty="0" err="1" smtClean="0">
                <a:latin typeface="Arial" panose="020B0604020202020204" pitchFamily="34" charset="0"/>
              </a:rPr>
              <a:t>apoyan</a:t>
            </a:r>
            <a:r>
              <a:rPr lang="en-GB" sz="4000" dirty="0" smtClean="0">
                <a:latin typeface="Arial" panose="020B0604020202020204" pitchFamily="34" charset="0"/>
              </a:rPr>
              <a:t> a </a:t>
            </a:r>
            <a:r>
              <a:rPr lang="en-GB" sz="4000" dirty="0" err="1" smtClean="0">
                <a:latin typeface="Arial" panose="020B0604020202020204" pitchFamily="34" charset="0"/>
              </a:rPr>
              <a:t>los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muncipios</a:t>
            </a:r>
            <a:endParaRPr lang="en-GB" sz="4000" dirty="0" smtClean="0">
              <a:latin typeface="Arial" panose="020B0604020202020204" pitchFamily="34" charset="0"/>
            </a:endParaRPr>
          </a:p>
          <a:p>
            <a:pPr algn="just"/>
            <a:endParaRPr lang="en-GB" sz="2900" dirty="0">
              <a:latin typeface="Arial" panose="020B0604020202020204" pitchFamily="34" charset="0"/>
            </a:endParaRPr>
          </a:p>
          <a:p>
            <a:pPr algn="just"/>
            <a:endParaRPr lang="en-GB" sz="2900" dirty="0">
              <a:latin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>
            <a:extLst>
              <a:ext uri="{FF2B5EF4-FFF2-40B4-BE49-F238E27FC236}">
                <a16:creationId xmlns="" xmlns:a16="http://schemas.microsoft.com/office/drawing/2014/main" id="{4041E286-E441-418B-9E7E-E6CE90AAF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911" y="715008"/>
            <a:ext cx="1649909" cy="972591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DF16F6-E293-4B67-82DE-0296B18C7908}"/>
              </a:ext>
            </a:extLst>
          </p:cNvPr>
          <p:cNvSpPr txBox="1"/>
          <p:nvPr/>
        </p:nvSpPr>
        <p:spPr>
          <a:xfrm>
            <a:off x="359031" y="0"/>
            <a:ext cx="13105455" cy="1919130"/>
          </a:xfrm>
          <a:prstGeom prst="rect">
            <a:avLst/>
          </a:prstGeom>
          <a:noFill/>
        </p:spPr>
        <p:txBody>
          <a:bodyPr wrap="square" lIns="163199" tIns="81605" rIns="163199" bIns="81605">
            <a:spAutoFit/>
          </a:bodyPr>
          <a:lstStyle/>
          <a:p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endParaRPr lang="x-none" sz="5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68EE50-8477-4E70-A7D7-A6AC000EF7F1}"/>
              </a:ext>
            </a:extLst>
          </p:cNvPr>
          <p:cNvSpPr txBox="1"/>
          <p:nvPr/>
        </p:nvSpPr>
        <p:spPr>
          <a:xfrm>
            <a:off x="935094" y="3305968"/>
            <a:ext cx="16129793" cy="5027674"/>
          </a:xfrm>
          <a:prstGeom prst="rect">
            <a:avLst/>
          </a:prstGeom>
          <a:noFill/>
        </p:spPr>
        <p:txBody>
          <a:bodyPr wrap="square" lIns="163199" tIns="81605" rIns="163199" bIns="81605">
            <a:spAutoFit/>
          </a:bodyPr>
          <a:lstStyle/>
          <a:p>
            <a:pPr marL="510002" indent="-510002" algn="just">
              <a:lnSpc>
                <a:spcPct val="150000"/>
              </a:lnSpc>
              <a:buBlip>
                <a:blip r:embed="rId3"/>
              </a:buBlip>
            </a:pPr>
            <a:r>
              <a:rPr lang="en-GB" sz="4000" dirty="0" smtClean="0">
                <a:latin typeface="Arial" panose="020B0604020202020204" pitchFamily="34" charset="0"/>
              </a:rPr>
              <a:t>El </a:t>
            </a:r>
            <a:r>
              <a:rPr lang="en-GB" sz="4000" dirty="0" err="1" smtClean="0">
                <a:latin typeface="Arial" panose="020B0604020202020204" pitchFamily="34" charset="0"/>
              </a:rPr>
              <a:t>informe</a:t>
            </a:r>
            <a:r>
              <a:rPr lang="en-GB" sz="4000" dirty="0" smtClean="0">
                <a:latin typeface="Arial" panose="020B0604020202020204" pitchFamily="34" charset="0"/>
              </a:rPr>
              <a:t> de </a:t>
            </a:r>
            <a:r>
              <a:rPr lang="en-GB" sz="4000" dirty="0" err="1" smtClean="0">
                <a:latin typeface="Arial" panose="020B0604020202020204" pitchFamily="34" charset="0"/>
              </a:rPr>
              <a:t>seguimiento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es</a:t>
            </a:r>
            <a:r>
              <a:rPr lang="en-GB" sz="4000" dirty="0" smtClean="0">
                <a:latin typeface="Arial" panose="020B0604020202020204" pitchFamily="34" charset="0"/>
              </a:rPr>
              <a:t> la </a:t>
            </a:r>
            <a:r>
              <a:rPr lang="en-GB" sz="4000" dirty="0" err="1" smtClean="0">
                <a:latin typeface="Arial" panose="020B0604020202020204" pitchFamily="34" charset="0"/>
              </a:rPr>
              <a:t>herramienta</a:t>
            </a:r>
            <a:r>
              <a:rPr lang="en-GB" sz="4000" dirty="0" smtClean="0">
                <a:latin typeface="Arial" panose="020B0604020202020204" pitchFamily="34" charset="0"/>
              </a:rPr>
              <a:t> que </a:t>
            </a:r>
            <a:r>
              <a:rPr lang="en-GB" sz="4000" dirty="0" err="1" smtClean="0">
                <a:latin typeface="Arial" panose="020B0604020202020204" pitchFamily="34" charset="0"/>
              </a:rPr>
              <a:t>permiter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hacer</a:t>
            </a:r>
            <a:r>
              <a:rPr lang="en-GB" sz="4000" dirty="0" smtClean="0">
                <a:latin typeface="Arial" panose="020B0604020202020204" pitchFamily="34" charset="0"/>
              </a:rPr>
              <a:t> el </a:t>
            </a:r>
            <a:r>
              <a:rPr lang="en-GB" sz="4000" dirty="0" err="1" smtClean="0">
                <a:latin typeface="Arial" panose="020B0604020202020204" pitchFamily="34" charset="0"/>
              </a:rPr>
              <a:t>seguimiento</a:t>
            </a:r>
            <a:r>
              <a:rPr lang="en-GB" sz="4000" dirty="0" smtClean="0">
                <a:latin typeface="Arial" panose="020B0604020202020204" pitchFamily="34" charset="0"/>
              </a:rPr>
              <a:t> y la </a:t>
            </a:r>
            <a:r>
              <a:rPr lang="en-GB" sz="4000" dirty="0" err="1" smtClean="0">
                <a:latin typeface="Arial" panose="020B0604020202020204" pitchFamily="34" charset="0"/>
              </a:rPr>
              <a:t>evaluación</a:t>
            </a:r>
            <a:r>
              <a:rPr lang="en-GB" sz="4000" dirty="0" smtClean="0">
                <a:latin typeface="Arial" panose="020B0604020202020204" pitchFamily="34" charset="0"/>
              </a:rPr>
              <a:t> de las </a:t>
            </a:r>
            <a:r>
              <a:rPr lang="en-GB" sz="4000" dirty="0" err="1" smtClean="0">
                <a:latin typeface="Arial" panose="020B0604020202020204" pitchFamily="34" charset="0"/>
              </a:rPr>
              <a:t>medidas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puestas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en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prácticas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en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los</a:t>
            </a:r>
            <a:r>
              <a:rPr lang="en-GB" sz="4000" dirty="0" smtClean="0">
                <a:latin typeface="Arial" panose="020B0604020202020204" pitchFamily="34" charset="0"/>
              </a:rPr>
              <a:t> planes </a:t>
            </a:r>
            <a:r>
              <a:rPr lang="en-GB" sz="4000" dirty="0" err="1" smtClean="0">
                <a:latin typeface="Arial" panose="020B0604020202020204" pitchFamily="34" charset="0"/>
              </a:rPr>
              <a:t>municipales</a:t>
            </a:r>
            <a:r>
              <a:rPr lang="en-GB" sz="4000" dirty="0" smtClean="0">
                <a:latin typeface="Arial" panose="020B0604020202020204" pitchFamily="34" charset="0"/>
              </a:rPr>
              <a:t> para la </a:t>
            </a:r>
            <a:r>
              <a:rPr lang="en-GB" sz="4000" dirty="0" err="1" smtClean="0">
                <a:latin typeface="Arial" panose="020B0604020202020204" pitchFamily="34" charset="0"/>
              </a:rPr>
              <a:t>energía</a:t>
            </a:r>
            <a:r>
              <a:rPr lang="en-GB" sz="4000" dirty="0" smtClean="0">
                <a:latin typeface="Arial" panose="020B0604020202020204" pitchFamily="34" charset="0"/>
              </a:rPr>
              <a:t> y el </a:t>
            </a:r>
            <a:r>
              <a:rPr lang="en-GB" sz="4000" dirty="0" err="1" smtClean="0">
                <a:latin typeface="Arial" panose="020B0604020202020204" pitchFamily="34" charset="0"/>
              </a:rPr>
              <a:t>clima</a:t>
            </a:r>
            <a:r>
              <a:rPr lang="en-GB" sz="4000" dirty="0" smtClean="0">
                <a:latin typeface="Arial" panose="020B0604020202020204" pitchFamily="34" charset="0"/>
              </a:rPr>
              <a:t>, y </a:t>
            </a:r>
            <a:r>
              <a:rPr lang="en-GB" sz="4000" dirty="0" err="1" smtClean="0">
                <a:latin typeface="Arial" panose="020B0604020202020204" pitchFamily="34" charset="0"/>
              </a:rPr>
              <a:t>supone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una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revisión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periódica</a:t>
            </a:r>
            <a:r>
              <a:rPr lang="en-GB" sz="4000" dirty="0" smtClean="0">
                <a:latin typeface="Arial" panose="020B0604020202020204" pitchFamily="34" charset="0"/>
              </a:rPr>
              <a:t> del PACES</a:t>
            </a:r>
            <a:endParaRPr lang="en-GB" sz="4000" dirty="0" smtClean="0">
              <a:latin typeface="Arial" panose="020B0604020202020204" pitchFamily="34" charset="0"/>
            </a:endParaRPr>
          </a:p>
          <a:p>
            <a:pPr algn="just"/>
            <a:endParaRPr lang="en-GB" sz="2900" dirty="0">
              <a:latin typeface="Arial" panose="020B0604020202020204" pitchFamily="34" charset="0"/>
            </a:endParaRPr>
          </a:p>
          <a:p>
            <a:pPr algn="just"/>
            <a:endParaRPr lang="en-GB" sz="2900" dirty="0">
              <a:latin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2"/>
          <p:cNvSpPr>
            <a:spLocks noGrp="1"/>
          </p:cNvSpPr>
          <p:nvPr>
            <p:ph type="title"/>
          </p:nvPr>
        </p:nvSpPr>
        <p:spPr>
          <a:xfrm>
            <a:off x="914400" y="411957"/>
            <a:ext cx="14998700" cy="1714500"/>
          </a:xfrm>
        </p:spPr>
        <p:txBody>
          <a:bodyPr/>
          <a:lstStyle/>
          <a:p>
            <a:pPr algn="l" eaLnBrk="1" hangingPunct="1"/>
            <a:r>
              <a:rPr lang="de-DE" altLang="de-DE" sz="5700" b="1" dirty="0" err="1">
                <a:solidFill>
                  <a:srgbClr val="1F497D"/>
                </a:solidFill>
                <a:latin typeface="Arial" charset="0"/>
                <a:cs typeface="Arial" charset="0"/>
              </a:rPr>
              <a:t>Qué</a:t>
            </a:r>
            <a:r>
              <a:rPr lang="de-DE" altLang="de-DE" sz="5700" b="1" dirty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5700" b="1" dirty="0" err="1">
                <a:solidFill>
                  <a:srgbClr val="1F497D"/>
                </a:solidFill>
                <a:latin typeface="Arial" charset="0"/>
                <a:cs typeface="Arial" charset="0"/>
              </a:rPr>
              <a:t>reportar</a:t>
            </a:r>
            <a:r>
              <a:rPr lang="de-DE" altLang="de-DE" sz="5700" b="1" dirty="0">
                <a:solidFill>
                  <a:srgbClr val="1F497D"/>
                </a:solidFill>
                <a:latin typeface="Arial" charset="0"/>
                <a:cs typeface="Arial" charset="0"/>
              </a:rPr>
              <a:t> y </a:t>
            </a:r>
            <a:r>
              <a:rPr lang="de-DE" altLang="de-DE" sz="5700" b="1" dirty="0" err="1">
                <a:solidFill>
                  <a:srgbClr val="1F497D"/>
                </a:solidFill>
                <a:latin typeface="Arial" charset="0"/>
                <a:cs typeface="Arial" charset="0"/>
              </a:rPr>
              <a:t>cuándo</a:t>
            </a:r>
            <a:endParaRPr lang="de-DE" altLang="de-DE" sz="57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57" y="3404681"/>
            <a:ext cx="12548681" cy="437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5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>
            <a:extLst>
              <a:ext uri="{FF2B5EF4-FFF2-40B4-BE49-F238E27FC236}">
                <a16:creationId xmlns="" xmlns:a16="http://schemas.microsoft.com/office/drawing/2014/main" id="{4041E286-E441-418B-9E7E-E6CE90AAF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838" y="715008"/>
            <a:ext cx="1572088" cy="972591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DF16F6-E293-4B67-82DE-0296B18C7908}"/>
              </a:ext>
            </a:extLst>
          </p:cNvPr>
          <p:cNvSpPr txBox="1"/>
          <p:nvPr/>
        </p:nvSpPr>
        <p:spPr>
          <a:xfrm>
            <a:off x="359031" y="0"/>
            <a:ext cx="13668254" cy="2796293"/>
          </a:xfrm>
          <a:prstGeom prst="rect">
            <a:avLst/>
          </a:prstGeom>
          <a:noFill/>
        </p:spPr>
        <p:txBody>
          <a:bodyPr wrap="square" lIns="163199" tIns="81605" rIns="163199" bIns="81605">
            <a:spAutoFit/>
          </a:bodyPr>
          <a:lstStyle/>
          <a:p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coordinadores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territoriales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juegan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fundamental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</a:t>
            </a:r>
            <a:r>
              <a:rPr lang="en-GB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seguimeinto</a:t>
            </a:r>
            <a:endParaRPr lang="x-none" sz="5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68EE50-8477-4E70-A7D7-A6AC000EF7F1}"/>
              </a:ext>
            </a:extLst>
          </p:cNvPr>
          <p:cNvSpPr txBox="1"/>
          <p:nvPr/>
        </p:nvSpPr>
        <p:spPr>
          <a:xfrm>
            <a:off x="935094" y="3305968"/>
            <a:ext cx="16129793" cy="3181014"/>
          </a:xfrm>
          <a:prstGeom prst="rect">
            <a:avLst/>
          </a:prstGeom>
          <a:noFill/>
        </p:spPr>
        <p:txBody>
          <a:bodyPr wrap="square" lIns="163199" tIns="81605" rIns="163199" bIns="81605">
            <a:spAutoFit/>
          </a:bodyPr>
          <a:lstStyle/>
          <a:p>
            <a:pPr marL="510002" indent="-510002" algn="just">
              <a:lnSpc>
                <a:spcPct val="150000"/>
              </a:lnSpc>
              <a:buBlip>
                <a:blip r:embed="rId3"/>
              </a:buBlip>
            </a:pPr>
            <a:r>
              <a:rPr lang="en-GB" sz="4000" dirty="0" err="1" smtClean="0">
                <a:latin typeface="Arial" panose="020B0604020202020204" pitchFamily="34" charset="0"/>
              </a:rPr>
              <a:t>Todos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los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Cooridantores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territoriales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espanoles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ayundan</a:t>
            </a:r>
            <a:r>
              <a:rPr lang="en-GB" sz="4000" dirty="0" smtClean="0">
                <a:latin typeface="Arial" panose="020B0604020202020204" pitchFamily="34" charset="0"/>
              </a:rPr>
              <a:t>, </a:t>
            </a:r>
            <a:r>
              <a:rPr lang="en-GB" sz="4000" dirty="0" err="1" smtClean="0">
                <a:latin typeface="Arial" panose="020B0604020202020204" pitchFamily="34" charset="0"/>
              </a:rPr>
              <a:t>guían</a:t>
            </a:r>
            <a:r>
              <a:rPr lang="en-GB" sz="4000" dirty="0" smtClean="0">
                <a:latin typeface="Arial" panose="020B0604020202020204" pitchFamily="34" charset="0"/>
              </a:rPr>
              <a:t> y </a:t>
            </a:r>
            <a:r>
              <a:rPr lang="en-GB" sz="4000" dirty="0" err="1" smtClean="0">
                <a:latin typeface="Arial" panose="020B0604020202020204" pitchFamily="34" charset="0"/>
              </a:rPr>
              <a:t>hacen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</a:rPr>
              <a:t>posible</a:t>
            </a:r>
            <a:r>
              <a:rPr lang="en-GB" sz="4000" dirty="0" smtClean="0">
                <a:latin typeface="Arial" panose="020B0604020202020204" pitchFamily="34" charset="0"/>
              </a:rPr>
              <a:t> el </a:t>
            </a:r>
            <a:r>
              <a:rPr lang="en-GB" sz="4000" dirty="0" err="1" smtClean="0">
                <a:latin typeface="Arial" panose="020B0604020202020204" pitchFamily="34" charset="0"/>
              </a:rPr>
              <a:t>reporte</a:t>
            </a:r>
            <a:r>
              <a:rPr lang="en-GB" sz="4000" dirty="0" smtClean="0">
                <a:latin typeface="Arial" panose="020B0604020202020204" pitchFamily="34" charset="0"/>
              </a:rPr>
              <a:t> de </a:t>
            </a:r>
            <a:r>
              <a:rPr lang="en-GB" sz="4000" dirty="0" err="1" smtClean="0">
                <a:latin typeface="Arial" panose="020B0604020202020204" pitchFamily="34" charset="0"/>
              </a:rPr>
              <a:t>seguimiento</a:t>
            </a:r>
            <a:r>
              <a:rPr lang="en-GB" sz="4000" dirty="0" smtClean="0">
                <a:latin typeface="Arial" panose="020B0604020202020204" pitchFamily="34" charset="0"/>
              </a:rPr>
              <a:t> de sus </a:t>
            </a:r>
            <a:r>
              <a:rPr lang="en-GB" sz="4000" dirty="0" err="1" smtClean="0">
                <a:latin typeface="Arial" panose="020B0604020202020204" pitchFamily="34" charset="0"/>
              </a:rPr>
              <a:t>municipios</a:t>
            </a:r>
            <a:endParaRPr lang="en-GB" sz="4000" dirty="0" smtClean="0">
              <a:latin typeface="Arial" panose="020B0604020202020204" pitchFamily="34" charset="0"/>
            </a:endParaRPr>
          </a:p>
          <a:p>
            <a:pPr algn="just"/>
            <a:endParaRPr lang="en-GB" sz="2900" dirty="0">
              <a:latin typeface="Arial" panose="020B0604020202020204" pitchFamily="34" charset="0"/>
            </a:endParaRPr>
          </a:p>
          <a:p>
            <a:pPr algn="just"/>
            <a:endParaRPr lang="en-GB" sz="2900" dirty="0">
              <a:latin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C152ADC3DBC4392955E1A62A5B69A" ma:contentTypeVersion="14" ma:contentTypeDescription="Create a new document." ma:contentTypeScope="" ma:versionID="b72bed98890cf51c71c5fa28b56afc22">
  <xsd:schema xmlns:xsd="http://www.w3.org/2001/XMLSchema" xmlns:xs="http://www.w3.org/2001/XMLSchema" xmlns:p="http://schemas.microsoft.com/office/2006/metadata/properties" xmlns:ns2="36c0ddc8-1bc0-4aa4-b322-3410a0f4ca07" xmlns:ns3="864e7f39-50e3-47c2-b167-9d90adf2380f" targetNamespace="http://schemas.microsoft.com/office/2006/metadata/properties" ma:root="true" ma:fieldsID="043021e535e94ebf5e3a2e41bff14e78" ns2:_="" ns3:_="">
    <xsd:import namespace="36c0ddc8-1bc0-4aa4-b322-3410a0f4ca07"/>
    <xsd:import namespace="864e7f39-50e3-47c2-b167-9d90adf238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0ddc8-1bc0-4aa4-b322-3410a0f4c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2a520b4-f9b3-4422-af34-5e5afd849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e7f39-50e3-47c2-b167-9d90adf2380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52a91da-9a40-4c80-9aca-49db59ffccf4}" ma:internalName="TaxCatchAll" ma:showField="CatchAllData" ma:web="864e7f39-50e3-47c2-b167-9d90adf23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4e7f39-50e3-47c2-b167-9d90adf2380f" xsi:nil="true"/>
    <lcf76f155ced4ddcb4097134ff3c332f xmlns="36c0ddc8-1bc0-4aa4-b322-3410a0f4ca0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582ADC-24E3-4B0E-A1E9-80C5A73EE440}"/>
</file>

<file path=customXml/itemProps2.xml><?xml version="1.0" encoding="utf-8"?>
<ds:datastoreItem xmlns:ds="http://schemas.openxmlformats.org/officeDocument/2006/customXml" ds:itemID="{03D5E694-806C-4AA1-BD6E-037F6BC6A49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cc6c5c1-9f99-4eb1-b110-de8fe45680e9"/>
    <ds:schemaRef ds:uri="http://purl.org/dc/terms/"/>
    <ds:schemaRef ds:uri="7147fe38-afb1-4a06-949b-c87837693c4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C25B94-79B5-430F-B9D7-5EB7D964AD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Benutzerdefiniert</PresentationFormat>
  <Paragraphs>61</Paragraphs>
  <Slides>12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Calibri</vt:lpstr>
      <vt:lpstr>Noto Sans</vt:lpstr>
      <vt:lpstr>Noto Sans Regular</vt:lpstr>
      <vt:lpstr>Conception personnalisée</vt:lpstr>
      <vt:lpstr>Thème Office</vt:lpstr>
      <vt:lpstr>1_Conception personnalisée</vt:lpstr>
      <vt:lpstr>PowerPoint-Präsentation</vt:lpstr>
      <vt:lpstr>El Pacto de las Alcaldías para el Clima y la Energía</vt:lpstr>
      <vt:lpstr>Retrospectiva</vt:lpstr>
      <vt:lpstr>PowerPoint-Präsentation</vt:lpstr>
      <vt:lpstr>PowerPoint-Präsentation</vt:lpstr>
      <vt:lpstr>PowerPoint-Präsentation</vt:lpstr>
      <vt:lpstr>PowerPoint-Präsentation</vt:lpstr>
      <vt:lpstr>Qué reportar y cuándo</vt:lpstr>
      <vt:lpstr>PowerPoint-Präsentation</vt:lpstr>
      <vt:lpstr>PowerPoint-Präsentation</vt:lpstr>
      <vt:lpstr>PowerPoint-Präsentation</vt:lpstr>
      <vt:lpstr>Redoble sus medidas por el clima y la energía!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thinking of a good ice breaker</dc:title>
  <dc:creator>Silvia Nanni</dc:creator>
  <cp:lastModifiedBy>Miguel Morcillo</cp:lastModifiedBy>
  <cp:revision>83</cp:revision>
  <dcterms:created xsi:type="dcterms:W3CDTF">2006-08-16T00:00:00Z</dcterms:created>
  <dcterms:modified xsi:type="dcterms:W3CDTF">2024-06-03T15:48:48Z</dcterms:modified>
  <dc:identifier>DAEcHO6CRSA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0x010100C9A4C0B15B1B094D83F7D377BD493FBF</vt:lpwstr>
  </property>
</Properties>
</file>