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303" r:id="rId5"/>
    <p:sldId id="295" r:id="rId6"/>
    <p:sldId id="302" r:id="rId7"/>
    <p:sldId id="279" r:id="rId8"/>
    <p:sldId id="304" r:id="rId9"/>
    <p:sldId id="28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293"/>
    <a:srgbClr val="2BA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28736-8E47-4D59-93D9-7ECEC866045F}" v="5" dt="2024-05-22T11:12:31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69"/>
  </p:normalViewPr>
  <p:slideViewPr>
    <p:cSldViewPr snapToGrid="0" snapToObjects="1" showGuides="1">
      <p:cViewPr varScale="1">
        <p:scale>
          <a:sx n="113" d="100"/>
          <a:sy n="113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ège Seguel" userId="049aa00f-f12c-4dbb-8816-baf78f522206" providerId="ADAL" clId="{F2028736-8E47-4D59-93D9-7ECEC866045F}"/>
    <pc:docChg chg="undo custSel addSld delSld modSld sldOrd">
      <pc:chgData name="Nadège Seguel" userId="049aa00f-f12c-4dbb-8816-baf78f522206" providerId="ADAL" clId="{F2028736-8E47-4D59-93D9-7ECEC866045F}" dt="2024-05-22T11:15:04.768" v="107" actId="47"/>
      <pc:docMkLst>
        <pc:docMk/>
      </pc:docMkLst>
      <pc:sldChg chg="del">
        <pc:chgData name="Nadège Seguel" userId="049aa00f-f12c-4dbb-8816-baf78f522206" providerId="ADAL" clId="{F2028736-8E47-4D59-93D9-7ECEC866045F}" dt="2024-05-22T11:12:52.188" v="106" actId="47"/>
        <pc:sldMkLst>
          <pc:docMk/>
          <pc:sldMk cId="2711302438" sldId="257"/>
        </pc:sldMkLst>
      </pc:sldChg>
      <pc:sldChg chg="modSp del mod">
        <pc:chgData name="Nadège Seguel" userId="049aa00f-f12c-4dbb-8816-baf78f522206" providerId="ADAL" clId="{F2028736-8E47-4D59-93D9-7ECEC866045F}" dt="2024-05-22T11:12:26.198" v="98" actId="47"/>
        <pc:sldMkLst>
          <pc:docMk/>
          <pc:sldMk cId="3206352565" sldId="259"/>
        </pc:sldMkLst>
        <pc:spChg chg="mod">
          <ac:chgData name="Nadège Seguel" userId="049aa00f-f12c-4dbb-8816-baf78f522206" providerId="ADAL" clId="{F2028736-8E47-4D59-93D9-7ECEC866045F}" dt="2024-05-22T11:04:56.591" v="6" actId="20577"/>
          <ac:spMkLst>
            <pc:docMk/>
            <pc:sldMk cId="3206352565" sldId="259"/>
            <ac:spMk id="2" creationId="{8D2CA6C1-BF94-4EE6-A7CF-46469B1E4619}"/>
          </ac:spMkLst>
        </pc:spChg>
        <pc:spChg chg="mod">
          <ac:chgData name="Nadège Seguel" userId="049aa00f-f12c-4dbb-8816-baf78f522206" providerId="ADAL" clId="{F2028736-8E47-4D59-93D9-7ECEC866045F}" dt="2024-05-22T11:04:51.717" v="0"/>
          <ac:spMkLst>
            <pc:docMk/>
            <pc:sldMk cId="3206352565" sldId="259"/>
            <ac:spMk id="3" creationId="{00000000-0000-0000-0000-000000000000}"/>
          </ac:spMkLst>
        </pc:spChg>
      </pc:sldChg>
      <pc:sldChg chg="del">
        <pc:chgData name="Nadège Seguel" userId="049aa00f-f12c-4dbb-8816-baf78f522206" providerId="ADAL" clId="{F2028736-8E47-4D59-93D9-7ECEC866045F}" dt="2024-05-22T11:10:54.066" v="82" actId="47"/>
        <pc:sldMkLst>
          <pc:docMk/>
          <pc:sldMk cId="4258735162" sldId="263"/>
        </pc:sldMkLst>
      </pc:sldChg>
      <pc:sldChg chg="del">
        <pc:chgData name="Nadège Seguel" userId="049aa00f-f12c-4dbb-8816-baf78f522206" providerId="ADAL" clId="{F2028736-8E47-4D59-93D9-7ECEC866045F}" dt="2024-05-22T11:12:50.556" v="105" actId="47"/>
        <pc:sldMkLst>
          <pc:docMk/>
          <pc:sldMk cId="1358687106" sldId="272"/>
        </pc:sldMkLst>
      </pc:sldChg>
      <pc:sldChg chg="delSp mod">
        <pc:chgData name="Nadège Seguel" userId="049aa00f-f12c-4dbb-8816-baf78f522206" providerId="ADAL" clId="{F2028736-8E47-4D59-93D9-7ECEC866045F}" dt="2024-05-22T11:05:30.075" v="7" actId="478"/>
        <pc:sldMkLst>
          <pc:docMk/>
          <pc:sldMk cId="1879551037" sldId="279"/>
        </pc:sldMkLst>
        <pc:graphicFrameChg chg="del">
          <ac:chgData name="Nadège Seguel" userId="049aa00f-f12c-4dbb-8816-baf78f522206" providerId="ADAL" clId="{F2028736-8E47-4D59-93D9-7ECEC866045F}" dt="2024-05-22T11:05:30.075" v="7" actId="478"/>
          <ac:graphicFrameMkLst>
            <pc:docMk/>
            <pc:sldMk cId="1879551037" sldId="279"/>
            <ac:graphicFrameMk id="6" creationId="{FDDBB8AC-9CE1-6205-89C9-740B09A566F8}"/>
          </ac:graphicFrameMkLst>
        </pc:graphicFrameChg>
      </pc:sldChg>
      <pc:sldChg chg="modSp del mod">
        <pc:chgData name="Nadège Seguel" userId="049aa00f-f12c-4dbb-8816-baf78f522206" providerId="ADAL" clId="{F2028736-8E47-4D59-93D9-7ECEC866045F}" dt="2024-05-22T11:15:04.768" v="107" actId="47"/>
        <pc:sldMkLst>
          <pc:docMk/>
          <pc:sldMk cId="3719503398" sldId="293"/>
        </pc:sldMkLst>
        <pc:spChg chg="mod">
          <ac:chgData name="Nadège Seguel" userId="049aa00f-f12c-4dbb-8816-baf78f522206" providerId="ADAL" clId="{F2028736-8E47-4D59-93D9-7ECEC866045F}" dt="2024-05-22T11:06:23.986" v="18"/>
          <ac:spMkLst>
            <pc:docMk/>
            <pc:sldMk cId="3719503398" sldId="293"/>
            <ac:spMk id="2" creationId="{4D59610D-4032-A326-215E-AEA9DA2AC312}"/>
          </ac:spMkLst>
        </pc:spChg>
      </pc:sldChg>
      <pc:sldChg chg="modSp mod">
        <pc:chgData name="Nadège Seguel" userId="049aa00f-f12c-4dbb-8816-baf78f522206" providerId="ADAL" clId="{F2028736-8E47-4D59-93D9-7ECEC866045F}" dt="2024-05-22T11:09:24.292" v="81"/>
        <pc:sldMkLst>
          <pc:docMk/>
          <pc:sldMk cId="345272795" sldId="295"/>
        </pc:sldMkLst>
        <pc:spChg chg="mod">
          <ac:chgData name="Nadège Seguel" userId="049aa00f-f12c-4dbb-8816-baf78f522206" providerId="ADAL" clId="{F2028736-8E47-4D59-93D9-7ECEC866045F}" dt="2024-05-22T11:09:24.292" v="81"/>
          <ac:spMkLst>
            <pc:docMk/>
            <pc:sldMk cId="345272795" sldId="295"/>
            <ac:spMk id="4" creationId="{F1D5D1C0-EBBA-582F-25BD-FEC848E2D1C4}"/>
          </ac:spMkLst>
        </pc:spChg>
        <pc:spChg chg="mod">
          <ac:chgData name="Nadège Seguel" userId="049aa00f-f12c-4dbb-8816-baf78f522206" providerId="ADAL" clId="{F2028736-8E47-4D59-93D9-7ECEC866045F}" dt="2024-05-22T11:09:00.736" v="80" actId="313"/>
          <ac:spMkLst>
            <pc:docMk/>
            <pc:sldMk cId="345272795" sldId="295"/>
            <ac:spMk id="5" creationId="{22B6B889-8FB0-AFD1-439B-59B27FF84C45}"/>
          </ac:spMkLst>
        </pc:spChg>
        <pc:spChg chg="mod">
          <ac:chgData name="Nadège Seguel" userId="049aa00f-f12c-4dbb-8816-baf78f522206" providerId="ADAL" clId="{F2028736-8E47-4D59-93D9-7ECEC866045F}" dt="2024-05-22T11:07:33.302" v="26" actId="20577"/>
          <ac:spMkLst>
            <pc:docMk/>
            <pc:sldMk cId="345272795" sldId="295"/>
            <ac:spMk id="11" creationId="{2E05842D-E031-4681-432C-B2EB72D2D07A}"/>
          </ac:spMkLst>
        </pc:spChg>
        <pc:spChg chg="mod">
          <ac:chgData name="Nadège Seguel" userId="049aa00f-f12c-4dbb-8816-baf78f522206" providerId="ADAL" clId="{F2028736-8E47-4D59-93D9-7ECEC866045F}" dt="2024-05-22T11:07:02.524" v="19"/>
          <ac:spMkLst>
            <pc:docMk/>
            <pc:sldMk cId="345272795" sldId="295"/>
            <ac:spMk id="12" creationId="{02236500-D1F8-EC7F-E583-F3DBE270985E}"/>
          </ac:spMkLst>
        </pc:spChg>
      </pc:sldChg>
      <pc:sldChg chg="modSp del mod">
        <pc:chgData name="Nadège Seguel" userId="049aa00f-f12c-4dbb-8816-baf78f522206" providerId="ADAL" clId="{F2028736-8E47-4D59-93D9-7ECEC866045F}" dt="2024-05-22T11:12:24.483" v="97" actId="47"/>
        <pc:sldMkLst>
          <pc:docMk/>
          <pc:sldMk cId="144208997" sldId="299"/>
        </pc:sldMkLst>
        <pc:spChg chg="mod">
          <ac:chgData name="Nadège Seguel" userId="049aa00f-f12c-4dbb-8816-baf78f522206" providerId="ADAL" clId="{F2028736-8E47-4D59-93D9-7ECEC866045F}" dt="2024-05-22T11:05:48.096" v="16" actId="20577"/>
          <ac:spMkLst>
            <pc:docMk/>
            <pc:sldMk cId="144208997" sldId="299"/>
            <ac:spMk id="2" creationId="{8D2CA6C1-BF94-4EE6-A7CF-46469B1E4619}"/>
          </ac:spMkLst>
        </pc:spChg>
        <pc:spChg chg="mod">
          <ac:chgData name="Nadège Seguel" userId="049aa00f-f12c-4dbb-8816-baf78f522206" providerId="ADAL" clId="{F2028736-8E47-4D59-93D9-7ECEC866045F}" dt="2024-05-22T11:05:42.335" v="8"/>
          <ac:spMkLst>
            <pc:docMk/>
            <pc:sldMk cId="144208997" sldId="299"/>
            <ac:spMk id="3" creationId="{00000000-0000-0000-0000-000000000000}"/>
          </ac:spMkLst>
        </pc:spChg>
      </pc:sldChg>
      <pc:sldChg chg="del">
        <pc:chgData name="Nadège Seguel" userId="049aa00f-f12c-4dbb-8816-baf78f522206" providerId="ADAL" clId="{F2028736-8E47-4D59-93D9-7ECEC866045F}" dt="2024-05-22T11:12:48.152" v="104" actId="47"/>
        <pc:sldMkLst>
          <pc:docMk/>
          <pc:sldMk cId="4056585477" sldId="300"/>
        </pc:sldMkLst>
      </pc:sldChg>
      <pc:sldChg chg="addSp delSp modSp new del mod">
        <pc:chgData name="Nadège Seguel" userId="049aa00f-f12c-4dbb-8816-baf78f522206" providerId="ADAL" clId="{F2028736-8E47-4D59-93D9-7ECEC866045F}" dt="2024-05-22T11:12:22.881" v="96" actId="47"/>
        <pc:sldMkLst>
          <pc:docMk/>
          <pc:sldMk cId="2559035646" sldId="301"/>
        </pc:sldMkLst>
        <pc:spChg chg="del">
          <ac:chgData name="Nadège Seguel" userId="049aa00f-f12c-4dbb-8816-baf78f522206" providerId="ADAL" clId="{F2028736-8E47-4D59-93D9-7ECEC866045F}" dt="2024-05-22T11:11:25.527" v="85" actId="478"/>
          <ac:spMkLst>
            <pc:docMk/>
            <pc:sldMk cId="2559035646" sldId="301"/>
            <ac:spMk id="2" creationId="{36BCAD88-CD04-D90B-1681-24F166BB4B64}"/>
          </ac:spMkLst>
        </pc:spChg>
        <pc:spChg chg="del">
          <ac:chgData name="Nadège Seguel" userId="049aa00f-f12c-4dbb-8816-baf78f522206" providerId="ADAL" clId="{F2028736-8E47-4D59-93D9-7ECEC866045F}" dt="2024-05-22T11:11:15.433" v="84" actId="931"/>
          <ac:spMkLst>
            <pc:docMk/>
            <pc:sldMk cId="2559035646" sldId="301"/>
            <ac:spMk id="3" creationId="{E313F050-F85E-FA48-F378-BEBF13E992EA}"/>
          </ac:spMkLst>
        </pc:spChg>
        <pc:picChg chg="add mod">
          <ac:chgData name="Nadège Seguel" userId="049aa00f-f12c-4dbb-8816-baf78f522206" providerId="ADAL" clId="{F2028736-8E47-4D59-93D9-7ECEC866045F}" dt="2024-05-22T11:11:46.477" v="90" actId="14100"/>
          <ac:picMkLst>
            <pc:docMk/>
            <pc:sldMk cId="2559035646" sldId="301"/>
            <ac:picMk id="5" creationId="{02027579-1F0A-5B67-1891-67D8D7E6CF57}"/>
          </ac:picMkLst>
        </pc:picChg>
      </pc:sldChg>
      <pc:sldChg chg="addSp delSp modSp new mod setBg">
        <pc:chgData name="Nadège Seguel" userId="049aa00f-f12c-4dbb-8816-baf78f522206" providerId="ADAL" clId="{F2028736-8E47-4D59-93D9-7ECEC866045F}" dt="2024-05-22T11:12:18.413" v="95"/>
        <pc:sldMkLst>
          <pc:docMk/>
          <pc:sldMk cId="3148177519" sldId="302"/>
        </pc:sldMkLst>
        <pc:spChg chg="add">
          <ac:chgData name="Nadège Seguel" userId="049aa00f-f12c-4dbb-8816-baf78f522206" providerId="ADAL" clId="{F2028736-8E47-4D59-93D9-7ECEC866045F}" dt="2024-05-22T11:12:07.858" v="93" actId="26606"/>
          <ac:spMkLst>
            <pc:docMk/>
            <pc:sldMk cId="3148177519" sldId="302"/>
            <ac:spMk id="7" creationId="{5FC14DC2-4A54-40AC-8EF3-06CEBE60D805}"/>
          </ac:spMkLst>
        </pc:spChg>
        <pc:spChg chg="add">
          <ac:chgData name="Nadège Seguel" userId="049aa00f-f12c-4dbb-8816-baf78f522206" providerId="ADAL" clId="{F2028736-8E47-4D59-93D9-7ECEC866045F}" dt="2024-05-22T11:12:07.858" v="93" actId="26606"/>
          <ac:spMkLst>
            <pc:docMk/>
            <pc:sldMk cId="3148177519" sldId="302"/>
            <ac:spMk id="9" creationId="{E8EC2BBA-55E7-4DA8-AF56-7DBA1F8191B3}"/>
          </ac:spMkLst>
        </pc:spChg>
        <pc:picChg chg="add mod">
          <ac:chgData name="Nadège Seguel" userId="049aa00f-f12c-4dbb-8816-baf78f522206" providerId="ADAL" clId="{F2028736-8E47-4D59-93D9-7ECEC866045F}" dt="2024-05-22T11:12:07.858" v="93" actId="26606"/>
          <ac:picMkLst>
            <pc:docMk/>
            <pc:sldMk cId="3148177519" sldId="302"/>
            <ac:picMk id="2" creationId="{D19E3908-859F-33AD-3A0B-C543281BC00A}"/>
          </ac:picMkLst>
        </pc:picChg>
        <pc:picChg chg="add del mod">
          <ac:chgData name="Nadège Seguel" userId="049aa00f-f12c-4dbb-8816-baf78f522206" providerId="ADAL" clId="{F2028736-8E47-4D59-93D9-7ECEC866045F}" dt="2024-05-22T11:12:18.413" v="95"/>
          <ac:picMkLst>
            <pc:docMk/>
            <pc:sldMk cId="3148177519" sldId="302"/>
            <ac:picMk id="3" creationId="{BD733183-D3CE-141F-3D90-3CB2D1766083}"/>
          </ac:picMkLst>
        </pc:picChg>
      </pc:sldChg>
      <pc:sldChg chg="addSp delSp add mod ord setBg delDesignElem">
        <pc:chgData name="Nadège Seguel" userId="049aa00f-f12c-4dbb-8816-baf78f522206" providerId="ADAL" clId="{F2028736-8E47-4D59-93D9-7ECEC866045F}" dt="2024-05-22T11:12:37.549" v="103"/>
        <pc:sldMkLst>
          <pc:docMk/>
          <pc:sldMk cId="3631207297" sldId="303"/>
        </pc:sldMkLst>
        <pc:spChg chg="add">
          <ac:chgData name="Nadège Seguel" userId="049aa00f-f12c-4dbb-8816-baf78f522206" providerId="ADAL" clId="{F2028736-8E47-4D59-93D9-7ECEC866045F}" dt="2024-05-22T11:12:34.964" v="101" actId="26606"/>
          <ac:spMkLst>
            <pc:docMk/>
            <pc:sldMk cId="3631207297" sldId="303"/>
            <ac:spMk id="4" creationId="{5FC14DC2-4A54-40AC-8EF3-06CEBE60D805}"/>
          </ac:spMkLst>
        </pc:spChg>
        <pc:spChg chg="add">
          <ac:chgData name="Nadège Seguel" userId="049aa00f-f12c-4dbb-8816-baf78f522206" providerId="ADAL" clId="{F2028736-8E47-4D59-93D9-7ECEC866045F}" dt="2024-05-22T11:12:34.964" v="101" actId="26606"/>
          <ac:spMkLst>
            <pc:docMk/>
            <pc:sldMk cId="3631207297" sldId="303"/>
            <ac:spMk id="5" creationId="{E8EC2BBA-55E7-4DA8-AF56-7DBA1F8191B3}"/>
          </ac:spMkLst>
        </pc:spChg>
        <pc:spChg chg="del">
          <ac:chgData name="Nadège Seguel" userId="049aa00f-f12c-4dbb-8816-baf78f522206" providerId="ADAL" clId="{F2028736-8E47-4D59-93D9-7ECEC866045F}" dt="2024-05-22T11:12:31.578" v="100"/>
          <ac:spMkLst>
            <pc:docMk/>
            <pc:sldMk cId="3631207297" sldId="303"/>
            <ac:spMk id="7" creationId="{5FC14DC2-4A54-40AC-8EF3-06CEBE60D805}"/>
          </ac:spMkLst>
        </pc:spChg>
        <pc:spChg chg="del">
          <ac:chgData name="Nadège Seguel" userId="049aa00f-f12c-4dbb-8816-baf78f522206" providerId="ADAL" clId="{F2028736-8E47-4D59-93D9-7ECEC866045F}" dt="2024-05-22T11:12:31.578" v="100"/>
          <ac:spMkLst>
            <pc:docMk/>
            <pc:sldMk cId="3631207297" sldId="303"/>
            <ac:spMk id="9" creationId="{E8EC2BBA-55E7-4DA8-AF56-7DBA1F8191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AAF-1D07-450C-97F1-6E3C0AF2B7B7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FF73E-DB2A-44DB-90CF-D2459C6A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D7390D0-6BB2-4A4F-9222-4CCC675F8D49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4527" y="4229096"/>
            <a:ext cx="10746255" cy="725392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500" baseline="0">
                <a:solidFill>
                  <a:srgbClr val="8A8B8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el </a:t>
            </a:r>
            <a:r>
              <a:rPr lang="en-GB" noProof="0" dirty="0" err="1"/>
              <a:t>subtítulo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2CD7880-03F9-46B2-BDF9-CAB6B2E1700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04528" y="3117272"/>
            <a:ext cx="10746254" cy="80466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all" baseline="0">
                <a:solidFill>
                  <a:srgbClr val="7CAC4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255293"/>
                </a:solidFill>
                <a:latin typeface="Trebuchet MS" panose="020B0603020202020204" pitchFamily="34" charset="0"/>
              </a:rPr>
              <a:t>EUROPEAN PUBLIC LOCAL AUTHORITIES’ NETWORK FOR DRIVING THE ENERGY TRANSITION</a:t>
            </a:r>
          </a:p>
        </p:txBody>
      </p:sp>
      <p:sp>
        <p:nvSpPr>
          <p:cNvPr id="5" name="11 Marcador de texto">
            <a:extLst>
              <a:ext uri="{FF2B5EF4-FFF2-40B4-BE49-F238E27FC236}">
                <a16:creationId xmlns:a16="http://schemas.microsoft.com/office/drawing/2014/main" id="{5BC71197-2D0B-4671-A1FC-570FDB65EA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528" y="5326486"/>
            <a:ext cx="10746254" cy="43266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i="0">
                <a:solidFill>
                  <a:srgbClr val="27377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GB" noProof="0"/>
              <a:t>Ponente(s)</a:t>
            </a:r>
          </a:p>
        </p:txBody>
      </p:sp>
      <p:sp>
        <p:nvSpPr>
          <p:cNvPr id="6" name="11 Marcador de texto">
            <a:extLst>
              <a:ext uri="{FF2B5EF4-FFF2-40B4-BE49-F238E27FC236}">
                <a16:creationId xmlns:a16="http://schemas.microsoft.com/office/drawing/2014/main" id="{EDED9D56-5664-445A-98D1-D61DBFFB8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527" y="5915019"/>
            <a:ext cx="10746253" cy="43266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i="1">
                <a:solidFill>
                  <a:srgbClr val="27377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GB" noProof="0"/>
              <a:t>Ubicación, Fecha</a:t>
            </a: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5AD0ADF3-F548-494A-BEA6-A2E70BACE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32" y="110561"/>
            <a:ext cx="7181441" cy="3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739" y="371819"/>
            <a:ext cx="9053798" cy="563363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Trebuchet MS" panose="020B0603020202020204" pitchFamily="34" charset="0"/>
              </a:defRPr>
            </a:lvl1pPr>
          </a:lstStyle>
          <a:p>
            <a:r>
              <a:rPr lang="en-GB" noProof="0" dirty="0"/>
              <a:t>Click to modify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0491" y="1683327"/>
            <a:ext cx="11066317" cy="489411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solidFill>
                  <a:srgbClr val="255293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255293"/>
                </a:solidFill>
              </a:defRPr>
            </a:lvl3pPr>
          </a:lstStyle>
          <a:p>
            <a:pPr lvl="0"/>
            <a:r>
              <a:rPr lang="en-GB" noProof="0"/>
              <a:t>First level
First level</a:t>
            </a:r>
          </a:p>
          <a:p>
            <a:pPr lvl="1"/>
            <a:r>
              <a:rPr lang="en-GB" noProof="0"/>
              <a:t>Second level
Second level</a:t>
            </a:r>
          </a:p>
          <a:p>
            <a:pPr lvl="2"/>
            <a:r>
              <a:rPr lang="en-GB" noProof="0"/>
              <a:t>Third level
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89164-8BB2-40C1-8415-229D4DACD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3312" y="137020"/>
            <a:ext cx="2268000" cy="9955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9">
            <a:extLst>
              <a:ext uri="{FF2B5EF4-FFF2-40B4-BE49-F238E27FC236}">
                <a16:creationId xmlns:a16="http://schemas.microsoft.com/office/drawing/2014/main" id="{9331782C-4465-4384-9E5D-835CAC9FF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007" y="135172"/>
            <a:ext cx="2268772" cy="993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ee 2">
    <p:bg>
      <p:bgPr>
        <a:gradFill flip="none" rotWithShape="1">
          <a:gsLst>
            <a:gs pos="100000">
              <a:srgbClr val="255293"/>
            </a:gs>
            <a:gs pos="100000">
              <a:schemeClr val="tx1"/>
            </a:gs>
            <a:gs pos="0">
              <a:schemeClr val="tx1">
                <a:lumMod val="100000"/>
              </a:schemeClr>
            </a:gs>
            <a:gs pos="0">
              <a:srgbClr val="2BAF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466A614-013A-4B60-AA7D-10772AB3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880061" y="162045"/>
            <a:ext cx="2161464" cy="9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gradFill flip="none" rotWithShape="1">
          <a:gsLst>
            <a:gs pos="100000">
              <a:srgbClr val="255293">
                <a:lumMod val="100000"/>
              </a:srgbClr>
            </a:gs>
            <a:gs pos="100000">
              <a:srgbClr val="2BAF86">
                <a:alpha val="20000"/>
              </a:srgbClr>
            </a:gs>
            <a:gs pos="0">
              <a:srgbClr val="2BAF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A91C34-1417-6C47-93F9-B69C9833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10716" y="50686"/>
            <a:ext cx="10369690" cy="454209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0E3FB950-7548-9E41-AE09-7FA99CAA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580" y="6102217"/>
            <a:ext cx="647700" cy="431800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D37B9D47-B062-5046-9708-8EA54FB1A04F}"/>
              </a:ext>
            </a:extLst>
          </p:cNvPr>
          <p:cNvSpPr txBox="1"/>
          <p:nvPr userDrawn="1"/>
        </p:nvSpPr>
        <p:spPr>
          <a:xfrm>
            <a:off x="2378720" y="6230703"/>
            <a:ext cx="8554066" cy="3175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 fontScale="4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noProof="0" dirty="0">
                <a:solidFill>
                  <a:srgbClr val="25529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This project has received funding from the European Union‘s Horizon 2020 research and innovation programme under grant agreement N° 101032450. The views expressed in this publication are the sole responsibility of the author/s and do not necessarily reflect the views of the European Commission.</a:t>
            </a:r>
          </a:p>
          <a:p>
            <a:endParaRPr lang="en-GB" noProof="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CFE4A-6D92-4D3B-AEB5-10B0D9D74384}"/>
              </a:ext>
            </a:extLst>
          </p:cNvPr>
          <p:cNvSpPr txBox="1"/>
          <p:nvPr userDrawn="1"/>
        </p:nvSpPr>
        <p:spPr>
          <a:xfrm>
            <a:off x="1549580" y="4925287"/>
            <a:ext cx="92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rgbClr val="255293"/>
                </a:solidFill>
                <a:latin typeface="Trebuchet MS" panose="020B0603020202020204" pitchFamily="34" charset="0"/>
              </a:rPr>
              <a:t>www.eplaneth2020.eu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55293"/>
            </a:gs>
            <a:gs pos="83000">
              <a:schemeClr val="tx1"/>
            </a:gs>
            <a:gs pos="27000">
              <a:schemeClr val="tx1">
                <a:lumMod val="100000"/>
              </a:schemeClr>
            </a:gs>
            <a:gs pos="0">
              <a:srgbClr val="2BAF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5" r:id="rId3"/>
    <p:sldLayoutId id="2147483682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552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25529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42TlZxyg4" TargetMode="External"/><Relationship Id="rId2" Type="http://schemas.openxmlformats.org/officeDocument/2006/relationships/hyperlink" Target="https://eplaneth2020.us20.list-manage.com/subscribe?u=6667f0b6dbfcd27050195cc89&amp;id=037e4bebf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eplaneth2020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FC14DC2-4A54-40AC-8EF3-06CEBE60D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8EC2BBA-55E7-4DA8-AF56-7DBA1F81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white background with blue and white text&#10;&#10;Description automatically generated">
            <a:extLst>
              <a:ext uri="{FF2B5EF4-FFF2-40B4-BE49-F238E27FC236}">
                <a16:creationId xmlns:a16="http://schemas.microsoft.com/office/drawing/2014/main" id="{D19E3908-859F-33AD-3A0B-C543281B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07204"/>
            <a:ext cx="10905066" cy="50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0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0657-CE0B-0CEC-2B1F-8123406A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Instrucciones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5D1C0-EBBA-582F-25BD-FEC848E2D1C4}"/>
              </a:ext>
            </a:extLst>
          </p:cNvPr>
          <p:cNvSpPr txBox="1"/>
          <p:nvPr/>
        </p:nvSpPr>
        <p:spPr>
          <a:xfrm>
            <a:off x="3107056" y="2139568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Los micrófonos se desactivan al entrar.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6B889-8FB0-AFD1-439B-59B27FF84C45}"/>
              </a:ext>
            </a:extLst>
          </p:cNvPr>
          <p:cNvSpPr txBox="1"/>
          <p:nvPr/>
        </p:nvSpPr>
        <p:spPr>
          <a:xfrm>
            <a:off x="7922092" y="1931720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En los momentos de preguntas y respuestas, </a:t>
            </a:r>
            <a:r>
              <a:rPr lang="es-ES" b="1" dirty="0">
                <a:solidFill>
                  <a:schemeClr val="bg1"/>
                </a:solidFill>
              </a:rPr>
              <a:t>levante la mano </a:t>
            </a:r>
            <a:r>
              <a:rPr lang="es-ES" dirty="0">
                <a:solidFill>
                  <a:schemeClr val="bg1"/>
                </a:solidFill>
              </a:rPr>
              <a:t>y le permitiremos reactivar el micrófono.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29FD0-1CE9-97C7-5655-EC4AD425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22"/>
          <a:stretch/>
        </p:blipFill>
        <p:spPr>
          <a:xfrm>
            <a:off x="1954094" y="2013593"/>
            <a:ext cx="781838" cy="898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6AAD7-7C68-6CAE-76A8-CF7DB395B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81"/>
          <a:stretch/>
        </p:blipFill>
        <p:spPr>
          <a:xfrm>
            <a:off x="6940258" y="2032971"/>
            <a:ext cx="805457" cy="898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72DA4-9E6A-4649-4E32-EFAB5785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740" y="3800629"/>
            <a:ext cx="753916" cy="898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05842D-E031-4681-432C-B2EB72D2D07A}"/>
              </a:ext>
            </a:extLst>
          </p:cNvPr>
          <p:cNvSpPr txBox="1"/>
          <p:nvPr/>
        </p:nvSpPr>
        <p:spPr>
          <a:xfrm>
            <a:off x="5002516" y="3788106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s-ES" sz="1800" dirty="0">
                <a:solidFill>
                  <a:schemeClr val="bg1"/>
                </a:solidFill>
              </a:rPr>
              <a:t>Pueden poner su cámara si tienen una conexión estable.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36500-D1F8-EC7F-E583-F3DBE270985E}"/>
              </a:ext>
            </a:extLst>
          </p:cNvPr>
          <p:cNvSpPr txBox="1"/>
          <p:nvPr/>
        </p:nvSpPr>
        <p:spPr>
          <a:xfrm>
            <a:off x="2467999" y="5245121"/>
            <a:ext cx="676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Tengan en cuenta que esta reunión se grabará y estará disponible en el canal de YouTube y el sitio web de </a:t>
            </a:r>
            <a:r>
              <a:rPr lang="es-ES" b="1" dirty="0" err="1">
                <a:solidFill>
                  <a:srgbClr val="FF0000"/>
                </a:solidFill>
              </a:rPr>
              <a:t>ePLANET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C14DC2-4A54-40AC-8EF3-06CEBE60D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C2BBA-55E7-4DA8-AF56-7DBA1F81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white background with blue and white text&#10;&#10;Description automatically generated">
            <a:extLst>
              <a:ext uri="{FF2B5EF4-FFF2-40B4-BE49-F238E27FC236}">
                <a16:creationId xmlns:a16="http://schemas.microsoft.com/office/drawing/2014/main" id="{D19E3908-859F-33AD-3A0B-C543281B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07204"/>
            <a:ext cx="10905066" cy="50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8E85-2513-E8A1-A093-A5E07E1A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BE" dirty="0"/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F1803CC9-5FB0-18EF-9481-04946FDD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43" y="230189"/>
            <a:ext cx="6011378" cy="65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7AE7-EECB-58A4-417D-6CAA0C9B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Evento final de </a:t>
            </a:r>
            <a:r>
              <a:rPr lang="es-CL" sz="3200" dirty="0" err="1"/>
              <a:t>eplanet</a:t>
            </a:r>
            <a:r>
              <a:rPr lang="es-CL" sz="3200" dirty="0"/>
              <a:t> durante EUSEW</a:t>
            </a:r>
          </a:p>
        </p:txBody>
      </p:sp>
      <p:pic>
        <p:nvPicPr>
          <p:cNvPr id="5" name="Content Placeholder 4" descr="A poster of energy goals&#10;&#10;Description automatically generated with medium confidence">
            <a:extLst>
              <a:ext uri="{FF2B5EF4-FFF2-40B4-BE49-F238E27FC236}">
                <a16:creationId xmlns:a16="http://schemas.microsoft.com/office/drawing/2014/main" id="{D5053236-6BAF-24DC-7996-66C855756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495" y="1682750"/>
            <a:ext cx="8812311" cy="4894263"/>
          </a:xfrm>
        </p:spPr>
      </p:pic>
    </p:spTree>
    <p:extLst>
      <p:ext uri="{BB962C8B-B14F-4D97-AF65-F5344CB8AC3E}">
        <p14:creationId xmlns:p14="http://schemas.microsoft.com/office/powerpoint/2010/main" val="312907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8A24-24FD-83A8-F884-ADEB13C8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Muchas gracias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463B-263C-45AF-4AA8-EF01713F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s-ES" dirty="0"/>
              <a:t>Manténgase en contacto con </a:t>
            </a:r>
            <a:r>
              <a:rPr lang="es-ES" dirty="0" err="1"/>
              <a:t>ePLANET</a:t>
            </a:r>
            <a:endParaRPr lang="es-ES" dirty="0"/>
          </a:p>
          <a:p>
            <a:pPr lvl="1"/>
            <a:r>
              <a:rPr lang="es-CL" dirty="0"/>
              <a:t>Regístrate a nuestra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s-CL" dirty="0"/>
              <a:t>Vea nuestros </a:t>
            </a:r>
            <a:r>
              <a:rPr lang="es-CL" dirty="0" err="1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ePLANET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vídeo</a:t>
            </a:r>
            <a:r>
              <a:rPr lang="es-CL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lvl="1"/>
            <a:r>
              <a:rPr lang="es-CL" dirty="0"/>
              <a:t>¿Cuestiones?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support@eplaneth2020.eu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4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1.2927"/>
  <p:tag name="SLIDO_PRESENTATION_ID" val="00000000-0000-0000-0000-000000000000"/>
  <p:tag name="SLIDO_EVENT_UUID" val="be8536a7-02e3-477c-a15a-e9e320144d55"/>
  <p:tag name="SLIDO_EVENT_SECTION_UUID" val="84def19a-6b9d-44a1-8b77-62de767c00f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e7f39-50e3-47c2-b167-9d90adf2380f" xsi:nil="true"/>
    <lcf76f155ced4ddcb4097134ff3c332f xmlns="36c0ddc8-1bc0-4aa4-b322-3410a0f4ca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C152ADC3DBC4392955E1A62A5B69A" ma:contentTypeVersion="14" ma:contentTypeDescription="Create a new document." ma:contentTypeScope="" ma:versionID="b72bed98890cf51c71c5fa28b56afc22">
  <xsd:schema xmlns:xsd="http://www.w3.org/2001/XMLSchema" xmlns:xs="http://www.w3.org/2001/XMLSchema" xmlns:p="http://schemas.microsoft.com/office/2006/metadata/properties" xmlns:ns2="36c0ddc8-1bc0-4aa4-b322-3410a0f4ca07" xmlns:ns3="864e7f39-50e3-47c2-b167-9d90adf2380f" targetNamespace="http://schemas.microsoft.com/office/2006/metadata/properties" ma:root="true" ma:fieldsID="043021e535e94ebf5e3a2e41bff14e78" ns2:_="" ns3:_="">
    <xsd:import namespace="36c0ddc8-1bc0-4aa4-b322-3410a0f4ca07"/>
    <xsd:import namespace="864e7f39-50e3-47c2-b167-9d90adf23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0ddc8-1bc0-4aa4-b322-3410a0f4c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2a520b4-f9b3-4422-af34-5e5afd849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e7f39-50e3-47c2-b167-9d90adf238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2a91da-9a40-4c80-9aca-49db59ffccf4}" ma:internalName="TaxCatchAll" ma:showField="CatchAllData" ma:web="864e7f39-50e3-47c2-b167-9d90adf23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9576B-4553-4A52-A602-A7FA4CD25B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00561-E803-4E24-90BD-A151834761FB}">
  <ds:schemaRefs>
    <ds:schemaRef ds:uri="http://schemas.microsoft.com/office/2006/metadata/properties"/>
    <ds:schemaRef ds:uri="http://schemas.microsoft.com/office/infopath/2007/PartnerControls"/>
    <ds:schemaRef ds:uri="864e7f39-50e3-47c2-b167-9d90adf2380f"/>
    <ds:schemaRef ds:uri="36c0ddc8-1bc0-4aa4-b322-3410a0f4ca07"/>
  </ds:schemaRefs>
</ds:datastoreItem>
</file>

<file path=customXml/itemProps3.xml><?xml version="1.0" encoding="utf-8"?>
<ds:datastoreItem xmlns:ds="http://schemas.openxmlformats.org/officeDocument/2006/customXml" ds:itemID="{EB7224CE-78CF-4669-B8E7-2D663F9FD2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Wingdings</vt:lpstr>
      <vt:lpstr>Circuito</vt:lpstr>
      <vt:lpstr>PowerPoint Presentation</vt:lpstr>
      <vt:lpstr>Instrucciones </vt:lpstr>
      <vt:lpstr>PowerPoint Presentation</vt:lpstr>
      <vt:lpstr>Agenda</vt:lpstr>
      <vt:lpstr>Evento final de eplanet durante EUSEW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Nadège Seguel</cp:lastModifiedBy>
  <cp:revision>58</cp:revision>
  <cp:lastPrinted>2022-11-10T16:47:36Z</cp:lastPrinted>
  <dcterms:created xsi:type="dcterms:W3CDTF">2021-11-05T06:14:15Z</dcterms:created>
  <dcterms:modified xsi:type="dcterms:W3CDTF">2024-05-31T12:05:39Z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1.3.1.2927</vt:lpwstr>
  </property>
  <property fmtid="{D5CDD505-2E9C-101B-9397-08002B2CF9AE}" pid="3" name="ContentTypeId">
    <vt:lpwstr>0x010100AE0C152ADC3DBC4392955E1A62A5B69A</vt:lpwstr>
  </property>
  <property fmtid="{D5CDD505-2E9C-101B-9397-08002B2CF9AE}" pid="4" name="MediaServiceImageTags">
    <vt:lpwstr/>
  </property>
</Properties>
</file>